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89" r:id="rId5"/>
    <p:sldId id="288" r:id="rId6"/>
    <p:sldId id="276" r:id="rId7"/>
    <p:sldId id="283" r:id="rId8"/>
    <p:sldId id="261" r:id="rId9"/>
    <p:sldId id="257" r:id="rId10"/>
    <p:sldId id="290" r:id="rId11"/>
    <p:sldId id="264" r:id="rId12"/>
    <p:sldId id="265" r:id="rId13"/>
    <p:sldId id="263" r:id="rId14"/>
    <p:sldId id="268" r:id="rId15"/>
    <p:sldId id="266" r:id="rId16"/>
    <p:sldId id="267" r:id="rId17"/>
    <p:sldId id="262" r:id="rId18"/>
  </p:sldIdLst>
  <p:sldSz cx="12192000" cy="6858000"/>
  <p:notesSz cx="6858000" cy="9144000"/>
  <p:defaultTextStyle>
    <a:defPPr rtl="0">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2B505B-AE19-483C-9093-F68DF5AD2900}" v="542" dt="2025-07-13T14:21:08.103"/>
    <p1510:client id="{C3B920A6-63B4-4979-90FA-5EC097555D2D}" v="414" dt="2025-07-13T17:07:00.914"/>
  </p1510:revLst>
</p1510:revInfo>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658" autoAdjust="0"/>
    <p:restoredTop sz="94694" autoAdjust="0"/>
  </p:normalViewPr>
  <p:slideViewPr>
    <p:cSldViewPr snapToGrid="0">
      <p:cViewPr varScale="1">
        <p:scale>
          <a:sx n="102" d="100"/>
          <a:sy n="102" d="100"/>
        </p:scale>
        <p:origin x="1200" y="10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80" d="100"/>
          <a:sy n="80" d="100"/>
        </p:scale>
        <p:origin x="4002" y="1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a:p>
        </p:txBody>
      </p:sp>
      <p:sp>
        <p:nvSpPr>
          <p:cNvPr id="3" name="Espace réservé de la date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lang="fr-FR" sz="1200"/>
            </a:lvl1pPr>
          </a:lstStyle>
          <a:p>
            <a:pPr rtl="0"/>
            <a:fld id="{08380416-7C1F-4CBF-B6CC-5B35DDE84F88}" type="datetime1">
              <a:rPr lang="fr-FR" smtClean="0"/>
              <a:t>13/07/2025</a:t>
            </a:fld>
            <a:endParaRPr lang="fr-FR" dirty="0"/>
          </a:p>
        </p:txBody>
      </p:sp>
      <p:sp>
        <p:nvSpPr>
          <p:cNvPr id="4" name="Espace réservé du pied de page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lang="fr-FR" sz="1200"/>
            </a:lvl1pPr>
          </a:lstStyle>
          <a:p>
            <a:pPr rtl="0"/>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lang="fr-FR" sz="1200"/>
            </a:lvl1pPr>
          </a:lstStyle>
          <a:p>
            <a:fld id="{819DCB4A-28D1-4D31-909C-9D809468E2DB}" type="datetime1">
              <a:rPr lang="fr-FR" smtClean="0"/>
              <a:pPr/>
              <a:t>13/07/2025</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defPPr>
              <a:defRPr lang="fr-FR"/>
            </a:defPPr>
          </a:lstStyle>
          <a:p>
            <a:pPr rtl="0"/>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lang="fr-FR" sz="1200"/>
            </a:lvl1pPr>
          </a:lstStyle>
          <a:p>
            <a:pPr rtl="0"/>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lang="fr-FR" sz="1200"/>
            </a:lvl1pPr>
          </a:lstStyle>
          <a:p>
            <a:pPr rtl="0"/>
            <a:fld id="{CC5DA344-5FA2-43F7-9D95-CA56C82B080A}" type="slidenum">
              <a:rPr lang="fr-FR" smtClean="0"/>
              <a:t>‹N°›</a:t>
            </a:fld>
            <a:endParaRPr lang="fr-FR"/>
          </a:p>
        </p:txBody>
      </p:sp>
    </p:spTree>
    <p:extLst>
      <p:ext uri="{BB962C8B-B14F-4D97-AF65-F5344CB8AC3E}">
        <p14:creationId xmlns:p14="http://schemas.microsoft.com/office/powerpoint/2010/main" val="1255762939"/>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C5DA344-5FA2-43F7-9D95-CA56C82B080A}" type="slidenum">
              <a:rPr lang="fr-FR" smtClean="0"/>
              <a:t>1</a:t>
            </a:fld>
            <a:endParaRPr lang="fr-FR"/>
          </a:p>
        </p:txBody>
      </p:sp>
    </p:spTree>
    <p:extLst>
      <p:ext uri="{BB962C8B-B14F-4D97-AF65-F5344CB8AC3E}">
        <p14:creationId xmlns:p14="http://schemas.microsoft.com/office/powerpoint/2010/main" val="695444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C5DA344-5FA2-43F7-9D95-CA56C82B080A}" type="slidenum">
              <a:rPr lang="fr-FR" smtClean="0"/>
              <a:t>10</a:t>
            </a:fld>
            <a:endParaRPr lang="fr-FR"/>
          </a:p>
        </p:txBody>
      </p:sp>
    </p:spTree>
    <p:extLst>
      <p:ext uri="{BB962C8B-B14F-4D97-AF65-F5344CB8AC3E}">
        <p14:creationId xmlns:p14="http://schemas.microsoft.com/office/powerpoint/2010/main" val="711298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C5DA344-5FA2-43F7-9D95-CA56C82B080A}" type="slidenum">
              <a:rPr lang="fr-FR" smtClean="0"/>
              <a:t>11</a:t>
            </a:fld>
            <a:endParaRPr lang="fr-FR"/>
          </a:p>
        </p:txBody>
      </p:sp>
    </p:spTree>
    <p:extLst>
      <p:ext uri="{BB962C8B-B14F-4D97-AF65-F5344CB8AC3E}">
        <p14:creationId xmlns:p14="http://schemas.microsoft.com/office/powerpoint/2010/main" val="27299733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C5DA344-5FA2-43F7-9D95-CA56C82B080A}" type="slidenum">
              <a:rPr lang="fr-FR" smtClean="0"/>
              <a:t>12</a:t>
            </a:fld>
            <a:endParaRPr lang="fr-FR"/>
          </a:p>
        </p:txBody>
      </p:sp>
    </p:spTree>
    <p:extLst>
      <p:ext uri="{BB962C8B-B14F-4D97-AF65-F5344CB8AC3E}">
        <p14:creationId xmlns:p14="http://schemas.microsoft.com/office/powerpoint/2010/main" val="3281880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C5DA344-5FA2-43F7-9D95-CA56C82B080A}" type="slidenum">
              <a:rPr lang="fr-FR" smtClean="0"/>
              <a:t>13</a:t>
            </a:fld>
            <a:endParaRPr lang="fr-FR"/>
          </a:p>
        </p:txBody>
      </p:sp>
    </p:spTree>
    <p:extLst>
      <p:ext uri="{BB962C8B-B14F-4D97-AF65-F5344CB8AC3E}">
        <p14:creationId xmlns:p14="http://schemas.microsoft.com/office/powerpoint/2010/main" val="297441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C5DA344-5FA2-43F7-9D95-CA56C82B080A}" type="slidenum">
              <a:rPr lang="fr-FR" smtClean="0"/>
              <a:t>2</a:t>
            </a:fld>
            <a:endParaRPr lang="fr-FR"/>
          </a:p>
        </p:txBody>
      </p:sp>
    </p:spTree>
    <p:extLst>
      <p:ext uri="{BB962C8B-B14F-4D97-AF65-F5344CB8AC3E}">
        <p14:creationId xmlns:p14="http://schemas.microsoft.com/office/powerpoint/2010/main" val="3727634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C5DA344-5FA2-43F7-9D95-CA56C82B080A}" type="slidenum">
              <a:rPr lang="fr-FR" smtClean="0"/>
              <a:t>3</a:t>
            </a:fld>
            <a:endParaRPr lang="fr-FR"/>
          </a:p>
        </p:txBody>
      </p:sp>
    </p:spTree>
    <p:extLst>
      <p:ext uri="{BB962C8B-B14F-4D97-AF65-F5344CB8AC3E}">
        <p14:creationId xmlns:p14="http://schemas.microsoft.com/office/powerpoint/2010/main" val="1233045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C5DA344-5FA2-43F7-9D95-CA56C82B080A}" type="slidenum">
              <a:rPr lang="fr-FR" smtClean="0"/>
              <a:t>4</a:t>
            </a:fld>
            <a:endParaRPr lang="fr-FR"/>
          </a:p>
        </p:txBody>
      </p:sp>
    </p:spTree>
    <p:extLst>
      <p:ext uri="{BB962C8B-B14F-4D97-AF65-F5344CB8AC3E}">
        <p14:creationId xmlns:p14="http://schemas.microsoft.com/office/powerpoint/2010/main" val="465852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C5DA344-5FA2-43F7-9D95-CA56C82B080A}" type="slidenum">
              <a:rPr lang="fr-FR" smtClean="0"/>
              <a:t>5</a:t>
            </a:fld>
            <a:endParaRPr lang="fr-FR"/>
          </a:p>
        </p:txBody>
      </p:sp>
    </p:spTree>
    <p:extLst>
      <p:ext uri="{BB962C8B-B14F-4D97-AF65-F5344CB8AC3E}">
        <p14:creationId xmlns:p14="http://schemas.microsoft.com/office/powerpoint/2010/main" val="39884402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C5DA344-5FA2-43F7-9D95-CA56C82B080A}" type="slidenum">
              <a:rPr lang="fr-FR" smtClean="0"/>
              <a:t>6</a:t>
            </a:fld>
            <a:endParaRPr lang="fr-FR"/>
          </a:p>
        </p:txBody>
      </p:sp>
    </p:spTree>
    <p:extLst>
      <p:ext uri="{BB962C8B-B14F-4D97-AF65-F5344CB8AC3E}">
        <p14:creationId xmlns:p14="http://schemas.microsoft.com/office/powerpoint/2010/main" val="74404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C5DA344-5FA2-43F7-9D95-CA56C82B080A}" type="slidenum">
              <a:rPr lang="fr-FR" smtClean="0"/>
              <a:t>7</a:t>
            </a:fld>
            <a:endParaRPr lang="fr-FR"/>
          </a:p>
        </p:txBody>
      </p:sp>
    </p:spTree>
    <p:extLst>
      <p:ext uri="{BB962C8B-B14F-4D97-AF65-F5344CB8AC3E}">
        <p14:creationId xmlns:p14="http://schemas.microsoft.com/office/powerpoint/2010/main" val="1495799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C5DA344-5FA2-43F7-9D95-CA56C82B080A}" type="slidenum">
              <a:rPr lang="fr-FR" smtClean="0"/>
              <a:t>8</a:t>
            </a:fld>
            <a:endParaRPr lang="fr-FR"/>
          </a:p>
        </p:txBody>
      </p:sp>
    </p:spTree>
    <p:extLst>
      <p:ext uri="{BB962C8B-B14F-4D97-AF65-F5344CB8AC3E}">
        <p14:creationId xmlns:p14="http://schemas.microsoft.com/office/powerpoint/2010/main" val="1588769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rtlCol="0"/>
          <a:lstStyle>
            <a:defPPr>
              <a:defRPr lang="fr-FR"/>
            </a:defPPr>
          </a:lstStyle>
          <a:p>
            <a:pPr rtl="0"/>
            <a:endParaRPr lang="fr-FR" dirty="0"/>
          </a:p>
        </p:txBody>
      </p:sp>
      <p:sp>
        <p:nvSpPr>
          <p:cNvPr id="4" name="Espace réservé du numéro de diapositive 3"/>
          <p:cNvSpPr>
            <a:spLocks noGrp="1"/>
          </p:cNvSpPr>
          <p:nvPr>
            <p:ph type="sldNum" sz="quarter" idx="5"/>
          </p:nvPr>
        </p:nvSpPr>
        <p:spPr/>
        <p:txBody>
          <a:bodyPr rtlCol="0"/>
          <a:lstStyle>
            <a:defPPr>
              <a:defRPr lang="fr-FR"/>
            </a:defPPr>
          </a:lstStyle>
          <a:p>
            <a:pPr rtl="0"/>
            <a:fld id="{CC5DA344-5FA2-43F7-9D95-CA56C82B080A}" type="slidenum">
              <a:rPr lang="fr-FR" smtClean="0"/>
              <a:t>9</a:t>
            </a:fld>
            <a:endParaRPr lang="fr-FR"/>
          </a:p>
        </p:txBody>
      </p:sp>
    </p:spTree>
    <p:extLst>
      <p:ext uri="{BB962C8B-B14F-4D97-AF65-F5344CB8AC3E}">
        <p14:creationId xmlns:p14="http://schemas.microsoft.com/office/powerpoint/2010/main" val="206508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uniquement">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74AAEB19-4B49-2801-9B15-7682CDF04C04}"/>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FD23C3EC-28B3-4644-8BE5-3288734B463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6" name="Titr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857468" y="486137"/>
            <a:ext cx="5427584" cy="3599727"/>
          </a:xfrm>
        </p:spPr>
        <p:txBody>
          <a:bodyPr rtlCol="0" anchor="b" anchorCtr="0">
            <a:noAutofit/>
          </a:bodyPr>
          <a:lstStyle>
            <a:lvl1pPr algn="l">
              <a:defRPr lang="fr-FR" sz="4400" cap="all" baseline="0">
                <a:solidFill>
                  <a:schemeClr val="accent1"/>
                </a:solidFill>
              </a:defRPr>
            </a:lvl1pPr>
          </a:lstStyle>
          <a:p>
            <a:pPr rtl="0"/>
            <a:r>
              <a:rPr lang="fr-FR"/>
              <a:t>Cliquez pour ajouter un titre</a:t>
            </a:r>
          </a:p>
        </p:txBody>
      </p:sp>
      <p:sp>
        <p:nvSpPr>
          <p:cNvPr id="13" name="Espace réservé d’image 12">
            <a:extLst>
              <a:ext uri="{FF2B5EF4-FFF2-40B4-BE49-F238E27FC236}">
                <a16:creationId xmlns:a16="http://schemas.microsoft.com/office/drawing/2014/main" id="{B64FCBF4-90E6-FFAA-143D-3A01CE52569B}"/>
              </a:ext>
            </a:extLst>
          </p:cNvPr>
          <p:cNvSpPr>
            <a:spLocks noGrp="1"/>
          </p:cNvSpPr>
          <p:nvPr>
            <p:ph type="pic" sz="quarter" idx="10"/>
          </p:nvPr>
        </p:nvSpPr>
        <p:spPr>
          <a:xfrm>
            <a:off x="5624774" y="-6713"/>
            <a:ext cx="6578801" cy="6894576"/>
          </a:xfrm>
          <a:custGeom>
            <a:avLst/>
            <a:gdLst>
              <a:gd name="connsiteX0" fmla="*/ 0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0 w 6613525"/>
              <a:gd name="connsiteY4" fmla="*/ 0 h 6858000"/>
              <a:gd name="connsiteX0" fmla="*/ 1875099 w 6613525"/>
              <a:gd name="connsiteY0" fmla="*/ 0 h 6858000"/>
              <a:gd name="connsiteX1" fmla="*/ 6613525 w 6613525"/>
              <a:gd name="connsiteY1" fmla="*/ 0 h 6858000"/>
              <a:gd name="connsiteX2" fmla="*/ 6613525 w 6613525"/>
              <a:gd name="connsiteY2" fmla="*/ 6858000 h 6858000"/>
              <a:gd name="connsiteX3" fmla="*/ 0 w 6613525"/>
              <a:gd name="connsiteY3" fmla="*/ 6858000 h 6858000"/>
              <a:gd name="connsiteX4" fmla="*/ 1875099 w 6613525"/>
              <a:gd name="connsiteY4" fmla="*/ 0 h 6858000"/>
              <a:gd name="connsiteX0" fmla="*/ 1840375 w 6578801"/>
              <a:gd name="connsiteY0" fmla="*/ 0 h 6869575"/>
              <a:gd name="connsiteX1" fmla="*/ 6578801 w 6578801"/>
              <a:gd name="connsiteY1" fmla="*/ 0 h 6869575"/>
              <a:gd name="connsiteX2" fmla="*/ 6578801 w 6578801"/>
              <a:gd name="connsiteY2" fmla="*/ 6858000 h 6869575"/>
              <a:gd name="connsiteX3" fmla="*/ 0 w 6578801"/>
              <a:gd name="connsiteY3" fmla="*/ 6869575 h 6869575"/>
              <a:gd name="connsiteX4" fmla="*/ 1840375 w 6578801"/>
              <a:gd name="connsiteY4" fmla="*/ 0 h 6869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78801" h="6869575">
                <a:moveTo>
                  <a:pt x="1840375" y="0"/>
                </a:moveTo>
                <a:lnTo>
                  <a:pt x="6578801" y="0"/>
                </a:lnTo>
                <a:lnTo>
                  <a:pt x="6578801" y="6858000"/>
                </a:lnTo>
                <a:lnTo>
                  <a:pt x="0" y="6869575"/>
                </a:lnTo>
                <a:lnTo>
                  <a:pt x="1840375" y="0"/>
                </a:lnTo>
                <a:close/>
              </a:path>
            </a:pathLst>
          </a:custGeom>
        </p:spPr>
        <p:txBody>
          <a:bodyPr tIns="274320" rIns="274320" rtlCol="0">
            <a:normAutofit/>
          </a:bodyPr>
          <a:lstStyle>
            <a:lvl1pPr marL="0" indent="0" algn="r">
              <a:buNone/>
              <a:defRPr lang="fr-FR" sz="2000"/>
            </a:lvl1pPr>
          </a:lstStyle>
          <a:p>
            <a:pPr rtl="0"/>
            <a:r>
              <a:rPr lang="fr-FR"/>
              <a:t>Cliquez sur l’icône pour ajouter une image</a:t>
            </a:r>
          </a:p>
        </p:txBody>
      </p:sp>
    </p:spTree>
    <p:extLst>
      <p:ext uri="{BB962C8B-B14F-4D97-AF65-F5344CB8AC3E}">
        <p14:creationId xmlns:p14="http://schemas.microsoft.com/office/powerpoint/2010/main" val="342467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u + Tableau">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BC45A11E-9896-BD8B-8CC6-A79C124D89BC}"/>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B386022B-53D6-6CE0-2093-873FC64A5D34}"/>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0BD4BD8F-684C-A145-3376-9E69B0E5BEE5}"/>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6E7C1DA9-2A25-EE21-085B-8857DC1AD722}"/>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AF236BB3-E567-A8A9-5EC2-BCEF79CFCF06}"/>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D4A87C9F-C765-C63C-951E-70721DDACDC3}"/>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74425665-0C9C-3899-9DB9-ED05D91E26E6}"/>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0C40C44A-93E6-6C58-5E88-AFDC594EC27A}"/>
              </a:ext>
            </a:extLst>
          </p:cNvPr>
          <p:cNvSpPr>
            <a:spLocks noGrp="1"/>
          </p:cNvSpPr>
          <p:nvPr>
            <p:ph type="title" hasCustomPrompt="1"/>
          </p:nvPr>
        </p:nvSpPr>
        <p:spPr>
          <a:xfrm>
            <a:off x="838200" y="365125"/>
            <a:ext cx="10330405" cy="1325563"/>
          </a:xfrm>
        </p:spPr>
        <p:txBody>
          <a:bodyPr rtlCol="0" anchor="b" anchorCtr="0">
            <a:noAutofit/>
          </a:bodyPr>
          <a:lstStyle>
            <a:lvl1pPr>
              <a:defRPr lang="fr-FR" sz="3600"/>
            </a:lvl1pPr>
          </a:lstStyle>
          <a:p>
            <a:pPr rtl="0"/>
            <a:r>
              <a:rPr lang="fr-FR"/>
              <a:t>Cliquez pour ajouter un titre</a:t>
            </a:r>
          </a:p>
        </p:txBody>
      </p:sp>
      <p:sp>
        <p:nvSpPr>
          <p:cNvPr id="3" name="Espace réservé du contenu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137059"/>
            <a:ext cx="2816352" cy="3986246"/>
          </a:xfrm>
        </p:spPr>
        <p:txBody>
          <a:bodyPr rtlCol="0">
            <a:normAutofit/>
          </a:bodyPr>
          <a:lstStyle>
            <a:lvl1pPr marL="0" indent="0">
              <a:spcBef>
                <a:spcPts val="1000"/>
              </a:spcBef>
              <a:spcAft>
                <a:spcPts val="500"/>
              </a:spcAft>
              <a:buNone/>
              <a:defRPr lang="fr-FR" sz="1800"/>
            </a:lvl1pPr>
            <a:lvl2pPr>
              <a:spcBef>
                <a:spcPts val="1000"/>
              </a:spcBef>
              <a:spcAft>
                <a:spcPts val="500"/>
              </a:spcAft>
              <a:defRPr lang="fr-FR" sz="1600"/>
            </a:lvl2pPr>
            <a:lvl3pPr>
              <a:spcBef>
                <a:spcPts val="1000"/>
              </a:spcBef>
              <a:spcAft>
                <a:spcPts val="500"/>
              </a:spcAft>
              <a:defRPr lang="fr-FR" sz="1400"/>
            </a:lvl3pPr>
            <a:lvl4pPr>
              <a:spcBef>
                <a:spcPts val="1000"/>
              </a:spcBef>
              <a:spcAft>
                <a:spcPts val="500"/>
              </a:spcAft>
              <a:defRPr lang="fr-FR" sz="1200"/>
            </a:lvl4pPr>
            <a:lvl5pPr>
              <a:spcBef>
                <a:spcPts val="1000"/>
              </a:spcBef>
              <a:spcAft>
                <a:spcPts val="500"/>
              </a:spcAft>
              <a:defRPr lang="fr-FR" sz="12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8" name="Espace réservé du tableau 7">
            <a:extLst>
              <a:ext uri="{FF2B5EF4-FFF2-40B4-BE49-F238E27FC236}">
                <a16:creationId xmlns:a16="http://schemas.microsoft.com/office/drawing/2014/main" id="{423FEB60-8FB5-7F10-EDD7-8AB4B3139EF6}"/>
              </a:ext>
            </a:extLst>
          </p:cNvPr>
          <p:cNvSpPr>
            <a:spLocks noGrp="1"/>
          </p:cNvSpPr>
          <p:nvPr>
            <p:ph type="tbl" sz="quarter" idx="13"/>
          </p:nvPr>
        </p:nvSpPr>
        <p:spPr>
          <a:xfrm>
            <a:off x="4109014" y="2137059"/>
            <a:ext cx="7059592" cy="3986245"/>
          </a:xfrm>
        </p:spPr>
        <p:txBody>
          <a:bodyPr rtlCol="0">
            <a:normAutofit/>
          </a:bodyPr>
          <a:lstStyle>
            <a:lvl1pPr marL="0" indent="0" algn="ctr">
              <a:buNone/>
              <a:defRPr lang="fr-FR" sz="2000" dirty="0"/>
            </a:lvl1pPr>
          </a:lstStyle>
          <a:p>
            <a:pPr rtl="0"/>
            <a:r>
              <a:rPr lang="fr-FR"/>
              <a:t>Cliquez sur l’icône pour ajouter un tableau</a:t>
            </a:r>
          </a:p>
        </p:txBody>
      </p:sp>
      <p:sp>
        <p:nvSpPr>
          <p:cNvPr id="5" name="Espace réservé de la date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fr-FR"/>
            </a:defPPr>
          </a:lstStyle>
          <a:p>
            <a:pPr rtl="0"/>
            <a:fld id="{D6D8061D-18C3-4F4F-85EF-561633F58754}" type="datetimeFigureOut">
              <a:rPr lang="fr-FR" smtClean="0"/>
              <a:t>13/07/2025</a:t>
            </a:fld>
            <a:endParaRPr lang="fr-FR"/>
          </a:p>
        </p:txBody>
      </p:sp>
      <p:sp>
        <p:nvSpPr>
          <p:cNvPr id="6" name="Espace réservé du pied de page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fr-FR"/>
            </a:defPPr>
          </a:lstStyle>
          <a:p>
            <a:pPr rtl="0"/>
            <a:endParaRPr lang="fr-FR"/>
          </a:p>
        </p:txBody>
      </p:sp>
      <p:sp>
        <p:nvSpPr>
          <p:cNvPr id="7" name="Espace réservé du numéro de diapositive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fr-FR"/>
            </a:defPPr>
          </a:lstStyle>
          <a:p>
            <a:pPr rtl="0"/>
            <a:fld id="{CBD12358-51D2-46B3-9BDE-DF29528B9454}" type="slidenum">
              <a:rPr lang="fr-FR" smtClean="0"/>
              <a:t>‹N°›</a:t>
            </a:fld>
            <a:endParaRPr lang="fr-FR"/>
          </a:p>
        </p:txBody>
      </p:sp>
    </p:spTree>
    <p:extLst>
      <p:ext uri="{BB962C8B-B14F-4D97-AF65-F5344CB8AC3E}">
        <p14:creationId xmlns:p14="http://schemas.microsoft.com/office/powerpoint/2010/main" val="2808150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ux contenus 3">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949C8ABD-000F-7A94-A7B0-9589F4FEFD54}"/>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3DC3A554-E5A9-B3CB-913D-45DBFBA79B40}"/>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4E3A8DF3-F55A-2494-C55D-8FB94BBC6A49}"/>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779DC86E-6F8A-B036-5CB2-AA8A79837F35}"/>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9B9E0C03-C633-9356-4E28-678BAB7AE02E}"/>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20C8A4F7-6C4C-719B-298F-3B81223D178B}"/>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2E7E5D8B-D6BC-19AE-C0C9-249A5561700F}"/>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rtlCol="0" anchor="b" anchorCtr="0">
            <a:noAutofit/>
          </a:bodyPr>
          <a:lstStyle>
            <a:lvl1pPr>
              <a:defRPr lang="fr-FR" sz="3600"/>
            </a:lvl1pPr>
          </a:lstStyle>
          <a:p>
            <a:pPr rtl="0"/>
            <a:r>
              <a:rPr lang="fr-FR"/>
              <a:t>Cliquez pour ajouter un titre</a:t>
            </a:r>
          </a:p>
        </p:txBody>
      </p:sp>
      <p:sp>
        <p:nvSpPr>
          <p:cNvPr id="15" name="Espace réservé du contenu 3">
            <a:extLst>
              <a:ext uri="{FF2B5EF4-FFF2-40B4-BE49-F238E27FC236}">
                <a16:creationId xmlns:a16="http://schemas.microsoft.com/office/drawing/2014/main" id="{7A6C5266-7ECA-B150-2C0F-8670F43AC82D}"/>
              </a:ext>
            </a:extLst>
          </p:cNvPr>
          <p:cNvSpPr>
            <a:spLocks noGrp="1"/>
          </p:cNvSpPr>
          <p:nvPr>
            <p:ph sz="half" idx="14" hasCustomPrompt="1"/>
          </p:nvPr>
        </p:nvSpPr>
        <p:spPr>
          <a:xfrm>
            <a:off x="838200" y="1987669"/>
            <a:ext cx="6974711" cy="4297679"/>
          </a:xfrm>
        </p:spPr>
        <p:txBody>
          <a:bodyPr rtlCol="0">
            <a:normAutofit/>
          </a:bodyPr>
          <a:lstStyle>
            <a:lvl1pPr marL="0" indent="0">
              <a:spcBef>
                <a:spcPts val="1000"/>
              </a:spcBef>
              <a:spcAft>
                <a:spcPts val="0"/>
              </a:spcAft>
              <a:buNone/>
              <a:defRPr lang="fr-FR" sz="1800"/>
            </a:lvl1pPr>
            <a:lvl2pPr>
              <a:spcBef>
                <a:spcPts val="1000"/>
              </a:spcBef>
              <a:spcAft>
                <a:spcPts val="500"/>
              </a:spcAft>
              <a:defRPr lang="fr-FR" sz="1800"/>
            </a:lvl2pPr>
            <a:lvl3pPr>
              <a:spcBef>
                <a:spcPts val="1000"/>
              </a:spcBef>
              <a:spcAft>
                <a:spcPts val="500"/>
              </a:spcAft>
              <a:defRPr lang="fr-FR" sz="1800"/>
            </a:lvl3pPr>
            <a:lvl4pPr>
              <a:spcBef>
                <a:spcPts val="1000"/>
              </a:spcBef>
              <a:spcAft>
                <a:spcPts val="500"/>
              </a:spcAft>
              <a:defRPr lang="fr-FR" sz="1800"/>
            </a:lvl4pPr>
            <a:lvl5pPr>
              <a:spcBef>
                <a:spcPts val="1000"/>
              </a:spcBef>
              <a:spcAft>
                <a:spcPts val="500"/>
              </a:spcAft>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u contenu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17085" y="1987670"/>
            <a:ext cx="3436716" cy="4297680"/>
          </a:xfrm>
        </p:spPr>
        <p:txBody>
          <a:bodyPr rtlCol="0">
            <a:normAutofit/>
          </a:bodyPr>
          <a:lstStyle>
            <a:lvl1pPr marL="0" indent="0">
              <a:spcBef>
                <a:spcPts val="1000"/>
              </a:spcBef>
              <a:spcAft>
                <a:spcPts val="500"/>
              </a:spcAft>
              <a:buNone/>
              <a:defRPr lang="fr-FR" sz="1800"/>
            </a:lvl1pPr>
            <a:lvl2pPr>
              <a:spcBef>
                <a:spcPts val="1000"/>
              </a:spcBef>
              <a:spcAft>
                <a:spcPts val="500"/>
              </a:spcAft>
              <a:defRPr lang="fr-FR" sz="1600"/>
            </a:lvl2pPr>
            <a:lvl3pPr>
              <a:spcBef>
                <a:spcPts val="1000"/>
              </a:spcBef>
              <a:spcAft>
                <a:spcPts val="500"/>
              </a:spcAft>
              <a:defRPr lang="fr-FR" sz="1400"/>
            </a:lvl3pPr>
            <a:lvl4pPr>
              <a:spcBef>
                <a:spcPts val="1000"/>
              </a:spcBef>
              <a:spcAft>
                <a:spcPts val="500"/>
              </a:spcAft>
              <a:defRPr lang="fr-FR" sz="1200"/>
            </a:lvl4pPr>
            <a:lvl5pPr>
              <a:spcBef>
                <a:spcPts val="1000"/>
              </a:spcBef>
              <a:spcAft>
                <a:spcPts val="500"/>
              </a:spcAft>
              <a:defRPr lang="fr-FR" sz="12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e la date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fr-FR"/>
            </a:defPPr>
          </a:lstStyle>
          <a:p>
            <a:pPr rtl="0"/>
            <a:fld id="{D6D8061D-18C3-4F4F-85EF-561633F58754}" type="datetimeFigureOut">
              <a:rPr lang="fr-FR" smtClean="0"/>
              <a:t>13/07/2025</a:t>
            </a:fld>
            <a:endParaRPr lang="fr-FR"/>
          </a:p>
        </p:txBody>
      </p:sp>
      <p:sp>
        <p:nvSpPr>
          <p:cNvPr id="6" name="Espace réservé du pied de page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fr-FR"/>
            </a:defPPr>
          </a:lstStyle>
          <a:p>
            <a:pPr rtl="0"/>
            <a:endParaRPr lang="fr-FR"/>
          </a:p>
        </p:txBody>
      </p:sp>
      <p:sp>
        <p:nvSpPr>
          <p:cNvPr id="7" name="Espace réservé du numéro de diapositive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fr-FR"/>
            </a:defPPr>
          </a:lstStyle>
          <a:p>
            <a:pPr rtl="0"/>
            <a:fld id="{CBD12358-51D2-46B3-9BDE-DF29528B9454}" type="slidenum">
              <a:rPr lang="fr-FR" smtClean="0"/>
              <a:t>‹N°›</a:t>
            </a:fld>
            <a:endParaRPr lang="fr-FR"/>
          </a:p>
        </p:txBody>
      </p:sp>
    </p:spTree>
    <p:extLst>
      <p:ext uri="{BB962C8B-B14F-4D97-AF65-F5344CB8AC3E}">
        <p14:creationId xmlns:p14="http://schemas.microsoft.com/office/powerpoint/2010/main" val="1377039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cxnSp>
        <p:nvCxnSpPr>
          <p:cNvPr id="3" name="Connecteur droit 2">
            <a:extLst>
              <a:ext uri="{FF2B5EF4-FFF2-40B4-BE49-F238E27FC236}">
                <a16:creationId xmlns:a16="http://schemas.microsoft.com/office/drawing/2014/main" id="{37588714-FE55-FCEF-78C2-2A4D11ECD7FD}"/>
              </a:ext>
              <a:ext uri="{C183D7F6-B498-43B3-948B-1728B52AA6E4}">
                <adec:decorative xmlns:adec="http://schemas.microsoft.com/office/drawing/2017/decorative" val="1"/>
              </a:ext>
            </a:extLst>
          </p:cNvPr>
          <p:cNvCxnSpPr>
            <a:cxnSpLocks/>
          </p:cNvCxnSpPr>
          <p:nvPr userDrawn="1"/>
        </p:nvCxnSpPr>
        <p:spPr>
          <a:xfrm flipH="1">
            <a:off x="0" y="11575"/>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BAF6BF02-4CD8-261B-BE58-05677EB947E9}"/>
              </a:ext>
              <a:ext uri="{C183D7F6-B498-43B3-948B-1728B52AA6E4}">
                <adec:decorative xmlns:adec="http://schemas.microsoft.com/office/drawing/2017/decorative" val="1"/>
              </a:ext>
            </a:extLst>
          </p:cNvPr>
          <p:cNvCxnSpPr>
            <a:cxnSpLocks/>
          </p:cNvCxnSpPr>
          <p:nvPr userDrawn="1"/>
        </p:nvCxnSpPr>
        <p:spPr>
          <a:xfrm flipH="1">
            <a:off x="0" y="11575"/>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61AF1F17-7A1F-BCA2-15C0-417928B4E789}"/>
              </a:ext>
              <a:ext uri="{C183D7F6-B498-43B3-948B-1728B52AA6E4}">
                <adec:decorative xmlns:adec="http://schemas.microsoft.com/office/drawing/2017/decorative" val="1"/>
              </a:ext>
            </a:extLst>
          </p:cNvPr>
          <p:cNvCxnSpPr>
            <a:cxnSpLocks/>
          </p:cNvCxnSpPr>
          <p:nvPr userDrawn="1"/>
        </p:nvCxnSpPr>
        <p:spPr>
          <a:xfrm flipH="1" flipV="1">
            <a:off x="-42863" y="5802775"/>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FF0ADE0B-D150-E72B-EE9A-E5EFDBC6F01E}"/>
              </a:ext>
              <a:ext uri="{C183D7F6-B498-43B3-948B-1728B52AA6E4}">
                <adec:decorative xmlns:adec="http://schemas.microsoft.com/office/drawing/2017/decorative" val="1"/>
              </a:ext>
            </a:extLst>
          </p:cNvPr>
          <p:cNvCxnSpPr>
            <a:cxnSpLocks/>
          </p:cNvCxnSpPr>
          <p:nvPr userDrawn="1"/>
        </p:nvCxnSpPr>
        <p:spPr>
          <a:xfrm flipH="1">
            <a:off x="8462964" y="5859925"/>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ABBCDD5A-A3C4-DF4F-74AD-CAF0F465BDAE}"/>
              </a:ext>
              <a:ext uri="{C183D7F6-B498-43B3-948B-1728B52AA6E4}">
                <adec:decorative xmlns:adec="http://schemas.microsoft.com/office/drawing/2017/decorative" val="1"/>
              </a:ext>
            </a:extLst>
          </p:cNvPr>
          <p:cNvCxnSpPr>
            <a:cxnSpLocks/>
          </p:cNvCxnSpPr>
          <p:nvPr userDrawn="1"/>
        </p:nvCxnSpPr>
        <p:spPr>
          <a:xfrm flipH="1">
            <a:off x="11543158" y="1659400"/>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49430AE4-C878-DFAB-EDA5-36B97176DE7A}"/>
              </a:ext>
              <a:ext uri="{C183D7F6-B498-43B3-948B-1728B52AA6E4}">
                <adec:decorative xmlns:adec="http://schemas.microsoft.com/office/drawing/2017/decorative" val="1"/>
              </a:ext>
            </a:extLst>
          </p:cNvPr>
          <p:cNvCxnSpPr>
            <a:cxnSpLocks/>
          </p:cNvCxnSpPr>
          <p:nvPr userDrawn="1"/>
        </p:nvCxnSpPr>
        <p:spPr>
          <a:xfrm flipH="1" flipV="1">
            <a:off x="10781554" y="11575"/>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F61487B2-0348-2FFC-03FB-6508B6FD36B3}"/>
              </a:ext>
              <a:ext uri="{C183D7F6-B498-43B3-948B-1728B52AA6E4}">
                <adec:decorative xmlns:adec="http://schemas.microsoft.com/office/drawing/2017/decorative" val="1"/>
              </a:ext>
            </a:extLst>
          </p:cNvPr>
          <p:cNvCxnSpPr>
            <a:cxnSpLocks/>
          </p:cNvCxnSpPr>
          <p:nvPr userDrawn="1"/>
        </p:nvCxnSpPr>
        <p:spPr>
          <a:xfrm flipH="1" flipV="1">
            <a:off x="6529388" y="6812"/>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rtlCol="0" anchor="b" anchorCtr="0">
            <a:noAutofit/>
          </a:bodyPr>
          <a:lstStyle>
            <a:lvl1pPr>
              <a:defRPr lang="fr-FR" sz="3600"/>
            </a:lvl1pPr>
          </a:lstStyle>
          <a:p>
            <a:pPr rtl="0"/>
            <a:r>
              <a:rPr lang="fr-FR"/>
              <a:t>Cliquez pour ajouter un titre</a:t>
            </a:r>
          </a:p>
        </p:txBody>
      </p:sp>
      <p:sp>
        <p:nvSpPr>
          <p:cNvPr id="8" name="Espace réservé du tableau 7">
            <a:extLst>
              <a:ext uri="{FF2B5EF4-FFF2-40B4-BE49-F238E27FC236}">
                <a16:creationId xmlns:a16="http://schemas.microsoft.com/office/drawing/2014/main" id="{0CEAFE70-86D3-8690-31CA-F9A1FBA494D0}"/>
              </a:ext>
            </a:extLst>
          </p:cNvPr>
          <p:cNvSpPr>
            <a:spLocks noGrp="1"/>
          </p:cNvSpPr>
          <p:nvPr>
            <p:ph type="tbl" sz="quarter" idx="13"/>
          </p:nvPr>
        </p:nvSpPr>
        <p:spPr>
          <a:xfrm>
            <a:off x="838199" y="2125262"/>
            <a:ext cx="10515600" cy="3675944"/>
          </a:xfrm>
        </p:spPr>
        <p:txBody>
          <a:bodyPr rtlCol="0">
            <a:normAutofit/>
          </a:bodyPr>
          <a:lstStyle>
            <a:lvl1pPr marL="0" indent="0" algn="ctr">
              <a:buNone/>
              <a:defRPr lang="fr-FR" sz="2000"/>
            </a:lvl1pPr>
          </a:lstStyle>
          <a:p>
            <a:pPr rtl="0"/>
            <a:r>
              <a:rPr lang="fr-FR"/>
              <a:t>Cliquez sur l’icône pour ajouter un tableau</a:t>
            </a:r>
          </a:p>
        </p:txBody>
      </p:sp>
      <p:sp>
        <p:nvSpPr>
          <p:cNvPr id="4" name="Espace réservé de la date 3">
            <a:extLst>
              <a:ext uri="{FF2B5EF4-FFF2-40B4-BE49-F238E27FC236}">
                <a16:creationId xmlns:a16="http://schemas.microsoft.com/office/drawing/2014/main" id="{8C56EB0F-63C8-5F75-A333-3413A9DC6F76}"/>
              </a:ext>
            </a:extLst>
          </p:cNvPr>
          <p:cNvSpPr>
            <a:spLocks noGrp="1"/>
          </p:cNvSpPr>
          <p:nvPr>
            <p:ph type="dt" sz="half" idx="10"/>
          </p:nvPr>
        </p:nvSpPr>
        <p:spPr/>
        <p:txBody>
          <a:bodyPr rtlCol="0"/>
          <a:lstStyle>
            <a:defPPr>
              <a:defRPr lang="fr-FR"/>
            </a:defPPr>
          </a:lstStyle>
          <a:p>
            <a:pPr rtl="0"/>
            <a:fld id="{D6D8061D-18C3-4F4F-85EF-561633F58754}" type="datetimeFigureOut">
              <a:rPr lang="fr-FR" smtClean="0"/>
              <a:t>13/07/2025</a:t>
            </a:fld>
            <a:endParaRPr lang="fr-FR"/>
          </a:p>
        </p:txBody>
      </p:sp>
      <p:sp>
        <p:nvSpPr>
          <p:cNvPr id="5" name="Espace réservé du pied de page 4">
            <a:extLst>
              <a:ext uri="{FF2B5EF4-FFF2-40B4-BE49-F238E27FC236}">
                <a16:creationId xmlns:a16="http://schemas.microsoft.com/office/drawing/2014/main" id="{4D4DE333-25B4-E092-1CC4-C3D20BA25168}"/>
              </a:ext>
            </a:extLst>
          </p:cNvPr>
          <p:cNvSpPr>
            <a:spLocks noGrp="1"/>
          </p:cNvSpPr>
          <p:nvPr>
            <p:ph type="ftr" sz="quarter" idx="11"/>
          </p:nvPr>
        </p:nvSpPr>
        <p:spPr/>
        <p:txBody>
          <a:bodyPr rtlCol="0"/>
          <a:lstStyle>
            <a:defPPr>
              <a:defRPr lang="fr-FR"/>
            </a:defPPr>
          </a:lstStyle>
          <a:p>
            <a:pPr rtl="0"/>
            <a:endParaRPr lang="fr-FR"/>
          </a:p>
        </p:txBody>
      </p:sp>
      <p:sp>
        <p:nvSpPr>
          <p:cNvPr id="6" name="Espace réservé du numéro de diapositive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rtlCol="0"/>
          <a:lstStyle>
            <a:defPPr>
              <a:defRPr lang="fr-FR"/>
            </a:defPPr>
          </a:lstStyle>
          <a:p>
            <a:pPr rtl="0"/>
            <a:fld id="{CBD12358-51D2-46B3-9BDE-DF29528B9454}" type="slidenum">
              <a:rPr lang="fr-FR" smtClean="0"/>
              <a:t>‹N°›</a:t>
            </a:fld>
            <a:endParaRPr lang="fr-FR"/>
          </a:p>
        </p:txBody>
      </p:sp>
    </p:spTree>
    <p:extLst>
      <p:ext uri="{BB962C8B-B14F-4D97-AF65-F5344CB8AC3E}">
        <p14:creationId xmlns:p14="http://schemas.microsoft.com/office/powerpoint/2010/main" val="2626099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u 3">
    <p:bg>
      <p:bgPr>
        <a:solidFill>
          <a:schemeClr val="accent3">
            <a:lumMod val="20000"/>
            <a:lumOff val="80000"/>
          </a:schemeClr>
        </a:solidFill>
        <a:effectLst/>
      </p:bgPr>
    </p:bg>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11843C0D-8C0B-0B3C-7014-7B7217C008E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F7B715CF-E60F-DDAE-369E-BCC2CE4FF958}"/>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F2BD8F5F-4228-6BB9-5EA6-55359089824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9F721F95-97C0-7151-B9F6-C088CEA1A7F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4" name="Espace réservé d’image 13">
            <a:extLst>
              <a:ext uri="{FF2B5EF4-FFF2-40B4-BE49-F238E27FC236}">
                <a16:creationId xmlns:a16="http://schemas.microsoft.com/office/drawing/2014/main" id="{978AD50A-9C6A-454B-0CAD-EAB518440143}"/>
              </a:ext>
            </a:extLst>
          </p:cNvPr>
          <p:cNvSpPr>
            <a:spLocks noGrp="1"/>
          </p:cNvSpPr>
          <p:nvPr>
            <p:ph type="pic" sz="quarter" idx="10"/>
          </p:nvPr>
        </p:nvSpPr>
        <p:spPr>
          <a:xfrm>
            <a:off x="3810" y="0"/>
            <a:ext cx="7816995" cy="6858000"/>
          </a:xfrm>
          <a:custGeom>
            <a:avLst/>
            <a:gdLst>
              <a:gd name="connsiteX0" fmla="*/ 0 w 7813675"/>
              <a:gd name="connsiteY0" fmla="*/ 0 h 6903720"/>
              <a:gd name="connsiteX1" fmla="*/ 7813675 w 7813675"/>
              <a:gd name="connsiteY1" fmla="*/ 0 h 6903720"/>
              <a:gd name="connsiteX2" fmla="*/ 7813675 w 7813675"/>
              <a:gd name="connsiteY2" fmla="*/ 6903720 h 6903720"/>
              <a:gd name="connsiteX3" fmla="*/ 0 w 7813675"/>
              <a:gd name="connsiteY3" fmla="*/ 6903720 h 6903720"/>
              <a:gd name="connsiteX4" fmla="*/ 0 w 7813675"/>
              <a:gd name="connsiteY4" fmla="*/ 0 h 6903720"/>
              <a:gd name="connsiteX0" fmla="*/ 0 w 7813675"/>
              <a:gd name="connsiteY0" fmla="*/ 0 h 6903720"/>
              <a:gd name="connsiteX1" fmla="*/ 7813675 w 7813675"/>
              <a:gd name="connsiteY1" fmla="*/ 0 h 6903720"/>
              <a:gd name="connsiteX2" fmla="*/ 7813675 w 7813675"/>
              <a:gd name="connsiteY2" fmla="*/ 6903720 h 6903720"/>
              <a:gd name="connsiteX3" fmla="*/ 798854 w 7813675"/>
              <a:gd name="connsiteY3" fmla="*/ 6867163 h 6903720"/>
              <a:gd name="connsiteX4" fmla="*/ 0 w 7813675"/>
              <a:gd name="connsiteY4" fmla="*/ 6903720 h 6903720"/>
              <a:gd name="connsiteX5" fmla="*/ 0 w 7813675"/>
              <a:gd name="connsiteY5" fmla="*/ 0 h 6903720"/>
              <a:gd name="connsiteX0" fmla="*/ 0 w 7813675"/>
              <a:gd name="connsiteY0" fmla="*/ 0 h 6907803"/>
              <a:gd name="connsiteX1" fmla="*/ 7813675 w 7813675"/>
              <a:gd name="connsiteY1" fmla="*/ 0 h 6907803"/>
              <a:gd name="connsiteX2" fmla="*/ 7813675 w 7813675"/>
              <a:gd name="connsiteY2" fmla="*/ 6903720 h 6907803"/>
              <a:gd name="connsiteX3" fmla="*/ 809014 w 7813675"/>
              <a:gd name="connsiteY3" fmla="*/ 6907803 h 6907803"/>
              <a:gd name="connsiteX4" fmla="*/ 0 w 7813675"/>
              <a:gd name="connsiteY4" fmla="*/ 6903720 h 6907803"/>
              <a:gd name="connsiteX5" fmla="*/ 0 w 7813675"/>
              <a:gd name="connsiteY5" fmla="*/ 0 h 6907803"/>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8748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809014 w 7813675"/>
              <a:gd name="connsiteY3" fmla="*/ 6898913 h 6903720"/>
              <a:gd name="connsiteX4" fmla="*/ 0 w 7813675"/>
              <a:gd name="connsiteY4" fmla="*/ 6903720 h 6903720"/>
              <a:gd name="connsiteX5" fmla="*/ 0 w 7813675"/>
              <a:gd name="connsiteY5" fmla="*/ 0 h 6903720"/>
              <a:gd name="connsiteX0" fmla="*/ 0 w 7813675"/>
              <a:gd name="connsiteY0" fmla="*/ 0 h 6903720"/>
              <a:gd name="connsiteX1" fmla="*/ 7813675 w 7813675"/>
              <a:gd name="connsiteY1" fmla="*/ 0 h 6903720"/>
              <a:gd name="connsiteX2" fmla="*/ 7813675 w 7813675"/>
              <a:gd name="connsiteY2" fmla="*/ 6903720 h 6903720"/>
              <a:gd name="connsiteX3" fmla="*/ 740434 w 7813675"/>
              <a:gd name="connsiteY3" fmla="*/ 6898913 h 6903720"/>
              <a:gd name="connsiteX4" fmla="*/ 0 w 7813675"/>
              <a:gd name="connsiteY4" fmla="*/ 6903720 h 6903720"/>
              <a:gd name="connsiteX5" fmla="*/ 0 w 7813675"/>
              <a:gd name="connsiteY5" fmla="*/ 0 h 6903720"/>
              <a:gd name="connsiteX0" fmla="*/ 0 w 7813675"/>
              <a:gd name="connsiteY0" fmla="*/ 0 h 6907385"/>
              <a:gd name="connsiteX1" fmla="*/ 7813675 w 7813675"/>
              <a:gd name="connsiteY1" fmla="*/ 0 h 6907385"/>
              <a:gd name="connsiteX2" fmla="*/ 7813675 w 7813675"/>
              <a:gd name="connsiteY2" fmla="*/ 6903720 h 6907385"/>
              <a:gd name="connsiteX3" fmla="*/ 6359380 w 7813675"/>
              <a:gd name="connsiteY3" fmla="*/ 6907385 h 6907385"/>
              <a:gd name="connsiteX4" fmla="*/ 740434 w 7813675"/>
              <a:gd name="connsiteY4" fmla="*/ 6898913 h 6907385"/>
              <a:gd name="connsiteX5" fmla="*/ 0 w 7813675"/>
              <a:gd name="connsiteY5" fmla="*/ 6903720 h 6907385"/>
              <a:gd name="connsiteX6" fmla="*/ 0 w 7813675"/>
              <a:gd name="connsiteY6"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3320 w 7816995"/>
              <a:gd name="connsiteY5" fmla="*/ 690372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7816995 w 7816995"/>
              <a:gd name="connsiteY2" fmla="*/ 690372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 name="connsiteX0" fmla="*/ 3320 w 7816995"/>
              <a:gd name="connsiteY0" fmla="*/ 0 h 6907385"/>
              <a:gd name="connsiteX1" fmla="*/ 7816995 w 7816995"/>
              <a:gd name="connsiteY1" fmla="*/ 0 h 6907385"/>
              <a:gd name="connsiteX2" fmla="*/ 2899555 w 7816995"/>
              <a:gd name="connsiteY2" fmla="*/ 4648200 h 6907385"/>
              <a:gd name="connsiteX3" fmla="*/ 6362700 w 7816995"/>
              <a:gd name="connsiteY3" fmla="*/ 6907385 h 6907385"/>
              <a:gd name="connsiteX4" fmla="*/ 743754 w 7816995"/>
              <a:gd name="connsiteY4" fmla="*/ 6898913 h 6907385"/>
              <a:gd name="connsiteX5" fmla="*/ 2876060 w 7816995"/>
              <a:gd name="connsiteY5" fmla="*/ 4644390 h 6907385"/>
              <a:gd name="connsiteX6" fmla="*/ 0 w 7816995"/>
              <a:gd name="connsiteY6" fmla="*/ 2510645 h 6907385"/>
              <a:gd name="connsiteX7" fmla="*/ 3320 w 7816995"/>
              <a:gd name="connsiteY7" fmla="*/ 0 h 6907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16995" h="6907385">
                <a:moveTo>
                  <a:pt x="3320" y="0"/>
                </a:moveTo>
                <a:lnTo>
                  <a:pt x="7816995" y="0"/>
                </a:lnTo>
                <a:lnTo>
                  <a:pt x="2899555" y="4648200"/>
                </a:lnTo>
                <a:lnTo>
                  <a:pt x="6362700" y="6907385"/>
                </a:lnTo>
                <a:lnTo>
                  <a:pt x="743754" y="6898913"/>
                </a:lnTo>
                <a:lnTo>
                  <a:pt x="2876060" y="4644390"/>
                </a:lnTo>
                <a:cubicBezTo>
                  <a:pt x="1610033" y="3689302"/>
                  <a:pt x="1117437" y="3324763"/>
                  <a:pt x="0" y="2510645"/>
                </a:cubicBezTo>
                <a:cubicBezTo>
                  <a:pt x="1107" y="1673763"/>
                  <a:pt x="2213" y="836882"/>
                  <a:pt x="3320" y="0"/>
                </a:cubicBezTo>
                <a:close/>
              </a:path>
            </a:pathLst>
          </a:custGeom>
          <a:solidFill>
            <a:schemeClr val="tx2"/>
          </a:solidFill>
          <a:ln w="22225">
            <a:noFill/>
          </a:ln>
        </p:spPr>
        <p:txBody>
          <a:bodyPr lIns="274320" tIns="274320" rtlCol="0">
            <a:normAutofit/>
          </a:bodyPr>
          <a:lstStyle>
            <a:lvl1pPr marL="0" indent="0">
              <a:buNone/>
              <a:defRPr lang="fr-FR" sz="2000"/>
            </a:lvl1pPr>
          </a:lstStyle>
          <a:p>
            <a:pPr rtl="0"/>
            <a:r>
              <a:rPr lang="fr-FR"/>
              <a:t>Cliquez sur l’icône pour ajouter une image</a:t>
            </a:r>
          </a:p>
        </p:txBody>
      </p:sp>
      <p:sp>
        <p:nvSpPr>
          <p:cNvPr id="2" name="Titre 1">
            <a:extLst>
              <a:ext uri="{FF2B5EF4-FFF2-40B4-BE49-F238E27FC236}">
                <a16:creationId xmlns:a16="http://schemas.microsoft.com/office/drawing/2014/main" id="{F657BD59-35CC-9BB3-8621-6FA3356F81AA}"/>
              </a:ext>
            </a:extLst>
          </p:cNvPr>
          <p:cNvSpPr>
            <a:spLocks noGrp="1"/>
          </p:cNvSpPr>
          <p:nvPr>
            <p:ph type="title"/>
          </p:nvPr>
        </p:nvSpPr>
        <p:spPr>
          <a:xfrm>
            <a:off x="6080992" y="731562"/>
            <a:ext cx="4902843" cy="3526778"/>
          </a:xfrm>
          <a:noFill/>
        </p:spPr>
        <p:txBody>
          <a:bodyPr rtlCol="0" anchor="b">
            <a:noAutofit/>
          </a:bodyPr>
          <a:lstStyle>
            <a:defPPr>
              <a:defRPr lang="fr-FR"/>
            </a:defPPr>
          </a:lstStyle>
          <a:p>
            <a:pPr rtl="0"/>
            <a:endParaRPr lang="fr-FR" dirty="0"/>
          </a:p>
        </p:txBody>
      </p:sp>
      <p:sp>
        <p:nvSpPr>
          <p:cNvPr id="3" name="Espace réservé du contenu 2">
            <a:extLst>
              <a:ext uri="{FF2B5EF4-FFF2-40B4-BE49-F238E27FC236}">
                <a16:creationId xmlns:a16="http://schemas.microsoft.com/office/drawing/2014/main" id="{A772710C-A212-1B12-06CD-FA2A14F89D68}"/>
              </a:ext>
            </a:extLst>
          </p:cNvPr>
          <p:cNvSpPr>
            <a:spLocks noGrp="1"/>
          </p:cNvSpPr>
          <p:nvPr>
            <p:ph idx="1" hasCustomPrompt="1"/>
          </p:nvPr>
        </p:nvSpPr>
        <p:spPr>
          <a:xfrm>
            <a:off x="6080992" y="4373217"/>
            <a:ext cx="4902843" cy="1753221"/>
          </a:xfrm>
        </p:spPr>
        <p:txBody>
          <a:bodyPr rtlCol="0" anchor="t" anchorCtr="0">
            <a:normAutofit/>
          </a:bodyPr>
          <a:lstStyle>
            <a:lvl1pPr marL="0" indent="0">
              <a:spcBef>
                <a:spcPts val="1000"/>
              </a:spcBef>
              <a:buNone/>
              <a:defRPr lang="fr-FR" sz="1800">
                <a:solidFill>
                  <a:schemeClr val="tx1"/>
                </a:solidFill>
              </a:defRPr>
            </a:lvl1pPr>
            <a:lvl2pPr>
              <a:spcBef>
                <a:spcPts val="1000"/>
              </a:spcBef>
              <a:defRPr lang="fr-FR" sz="1600">
                <a:solidFill>
                  <a:schemeClr val="tx1"/>
                </a:solidFill>
              </a:defRPr>
            </a:lvl2pPr>
            <a:lvl3pPr>
              <a:spcBef>
                <a:spcPts val="1000"/>
              </a:spcBef>
              <a:defRPr lang="fr-FR" sz="1400">
                <a:solidFill>
                  <a:schemeClr val="tx1"/>
                </a:solidFill>
              </a:defRPr>
            </a:lvl3pPr>
            <a:lvl4pPr>
              <a:spcBef>
                <a:spcPts val="1000"/>
              </a:spcBef>
              <a:defRPr lang="fr-FR" sz="1200">
                <a:solidFill>
                  <a:schemeClr val="tx1"/>
                </a:solidFill>
              </a:defRPr>
            </a:lvl4pPr>
            <a:lvl5pPr>
              <a:spcBef>
                <a:spcPts val="1000"/>
              </a:spcBef>
              <a:defRPr lang="fr-FR" sz="1200">
                <a:solidFill>
                  <a:schemeClr val="tx1"/>
                </a:solidFill>
              </a:defRPr>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21629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u 2">
    <p:spTree>
      <p:nvGrpSpPr>
        <p:cNvPr id="1" name=""/>
        <p:cNvGrpSpPr/>
        <p:nvPr/>
      </p:nvGrpSpPr>
      <p:grpSpPr>
        <a:xfrm>
          <a:off x="0" y="0"/>
          <a:ext cx="0" cy="0"/>
          <a:chOff x="0" y="0"/>
          <a:chExt cx="0" cy="0"/>
        </a:xfrm>
      </p:grpSpPr>
      <p:sp>
        <p:nvSpPr>
          <p:cNvPr id="7" name="Forme libre 6">
            <a:extLst>
              <a:ext uri="{FF2B5EF4-FFF2-40B4-BE49-F238E27FC236}">
                <a16:creationId xmlns:a16="http://schemas.microsoft.com/office/drawing/2014/main" id="{E1BBEEFE-AE8A-8083-54B6-DBE9BC0E9F10}"/>
              </a:ext>
              <a:ext uri="{C183D7F6-B498-43B3-948B-1728B52AA6E4}">
                <adec:decorative xmlns:adec="http://schemas.microsoft.com/office/drawing/2017/decorative" val="1"/>
              </a:ext>
            </a:extLst>
          </p:cNvPr>
          <p:cNvSpPr/>
          <p:nvPr userDrawn="1"/>
        </p:nvSpPr>
        <p:spPr>
          <a:xfrm>
            <a:off x="-42863" y="0"/>
            <a:ext cx="4658392" cy="6858000"/>
          </a:xfrm>
          <a:custGeom>
            <a:avLst/>
            <a:gdLst>
              <a:gd name="connsiteX0" fmla="*/ 0 w 4658392"/>
              <a:gd name="connsiteY0" fmla="*/ 0 h 6858000"/>
              <a:gd name="connsiteX1" fmla="*/ 4658392 w 4658392"/>
              <a:gd name="connsiteY1" fmla="*/ 0 h 6858000"/>
              <a:gd name="connsiteX2" fmla="*/ 2820797 w 4658392"/>
              <a:gd name="connsiteY2" fmla="*/ 6858000 h 6858000"/>
              <a:gd name="connsiteX3" fmla="*/ 0 w 4658392"/>
              <a:gd name="connsiteY3" fmla="*/ 6858000 h 6858000"/>
              <a:gd name="connsiteX4" fmla="*/ 0 w 465839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8392" h="6858000">
                <a:moveTo>
                  <a:pt x="0" y="0"/>
                </a:moveTo>
                <a:lnTo>
                  <a:pt x="4658392" y="0"/>
                </a:lnTo>
                <a:lnTo>
                  <a:pt x="2820797" y="6858000"/>
                </a:lnTo>
                <a:lnTo>
                  <a:pt x="0" y="6858000"/>
                </a:lnTo>
                <a:lnTo>
                  <a:pt x="0" y="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a:p>
        </p:txBody>
      </p:sp>
      <p:cxnSp>
        <p:nvCxnSpPr>
          <p:cNvPr id="8" name="Connecteur droit 7">
            <a:extLst>
              <a:ext uri="{FF2B5EF4-FFF2-40B4-BE49-F238E27FC236}">
                <a16:creationId xmlns:a16="http://schemas.microsoft.com/office/drawing/2014/main" id="{E64FF31D-04D7-B1F4-53B1-AA4170602E03}"/>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D9F040EF-92FF-AEA1-BBA6-A4B739E11945}"/>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ECA59A84-C321-FDF9-555F-1FB322EBBC7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509286"/>
            <a:ext cx="3200400" cy="5617193"/>
          </a:xfrm>
        </p:spPr>
        <p:txBody>
          <a:bodyPr rtlCol="0">
            <a:noAutofit/>
          </a:bodyPr>
          <a:lstStyle>
            <a:defPPr>
              <a:defRPr lang="fr-FR"/>
            </a:defPPr>
          </a:lstStyle>
          <a:p>
            <a:pPr rtl="0"/>
            <a:r>
              <a:rPr lang="fr-FR"/>
              <a:t>Cliquez pour ajouter un titre</a:t>
            </a:r>
          </a:p>
        </p:txBody>
      </p:sp>
      <p:sp>
        <p:nvSpPr>
          <p:cNvPr id="3" name="Espace réservé du contenu 2">
            <a:extLst>
              <a:ext uri="{FF2B5EF4-FFF2-40B4-BE49-F238E27FC236}">
                <a16:creationId xmlns:a16="http://schemas.microsoft.com/office/drawing/2014/main" id="{A772710C-A212-1B12-06CD-FA2A14F89D68}"/>
              </a:ext>
            </a:extLst>
          </p:cNvPr>
          <p:cNvSpPr>
            <a:spLocks noGrp="1"/>
          </p:cNvSpPr>
          <p:nvPr>
            <p:ph idx="1" hasCustomPrompt="1"/>
          </p:nvPr>
        </p:nvSpPr>
        <p:spPr>
          <a:xfrm>
            <a:off x="5023412" y="509286"/>
            <a:ext cx="4328932" cy="5617194"/>
          </a:xfrm>
        </p:spPr>
        <p:txBody>
          <a:bodyPr rtlCol="0" anchor="ctr" anchorCtr="0">
            <a:normAutofit/>
          </a:bodyPr>
          <a:lstStyle>
            <a:lvl1pPr marL="0" indent="0">
              <a:lnSpc>
                <a:spcPct val="150000"/>
              </a:lnSpc>
              <a:spcBef>
                <a:spcPts val="1000"/>
              </a:spcBef>
              <a:buNone/>
              <a:defRPr lang="fr-FR" sz="1800"/>
            </a:lvl1pPr>
            <a:lvl2pPr marL="457200" indent="0">
              <a:lnSpc>
                <a:spcPct val="150000"/>
              </a:lnSpc>
              <a:spcBef>
                <a:spcPts val="1000"/>
              </a:spcBef>
              <a:buNone/>
              <a:defRPr lang="fr-FR" sz="1600"/>
            </a:lvl2pPr>
            <a:lvl3pPr marL="914400" indent="0">
              <a:lnSpc>
                <a:spcPct val="150000"/>
              </a:lnSpc>
              <a:spcBef>
                <a:spcPts val="1000"/>
              </a:spcBef>
              <a:buNone/>
              <a:defRPr lang="fr-FR" sz="1400"/>
            </a:lvl3pPr>
            <a:lvl4pPr marL="1371600" indent="0">
              <a:lnSpc>
                <a:spcPct val="150000"/>
              </a:lnSpc>
              <a:spcBef>
                <a:spcPts val="1000"/>
              </a:spcBef>
              <a:buNone/>
              <a:defRPr lang="fr-FR" sz="1200"/>
            </a:lvl4pPr>
            <a:lvl5pPr marL="1828800" indent="0">
              <a:lnSpc>
                <a:spcPct val="150000"/>
              </a:lnSpc>
              <a:spcBef>
                <a:spcPts val="1000"/>
              </a:spcBef>
              <a:buNone/>
              <a:defRPr lang="fr-FR" sz="12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4" name="Espace réservé d’image 13">
            <a:extLst>
              <a:ext uri="{FF2B5EF4-FFF2-40B4-BE49-F238E27FC236}">
                <a16:creationId xmlns:a16="http://schemas.microsoft.com/office/drawing/2014/main" id="{760CD5A6-A0E4-A658-65B1-0D6C0533166A}"/>
              </a:ext>
            </a:extLst>
          </p:cNvPr>
          <p:cNvSpPr>
            <a:spLocks noGrp="1"/>
          </p:cNvSpPr>
          <p:nvPr>
            <p:ph type="pic" sz="quarter" idx="13"/>
          </p:nvPr>
        </p:nvSpPr>
        <p:spPr>
          <a:xfrm>
            <a:off x="9548813" y="-22860"/>
            <a:ext cx="2651760" cy="6903720"/>
          </a:xfrm>
        </p:spPr>
        <p:txBody>
          <a:bodyPr lIns="182880" tIns="274320" rIns="182880" rtlCol="0">
            <a:normAutofit/>
          </a:bodyPr>
          <a:lstStyle>
            <a:lvl1pPr marL="0" indent="0" algn="ctr">
              <a:buNone/>
              <a:defRPr lang="fr-FR" sz="2000"/>
            </a:lvl1pPr>
          </a:lstStyle>
          <a:p>
            <a:pPr rtl="0"/>
            <a:r>
              <a:rPr lang="fr-FR"/>
              <a:t>Cliquez sur l’icône pour ajouter une image</a:t>
            </a:r>
          </a:p>
        </p:txBody>
      </p:sp>
      <p:sp>
        <p:nvSpPr>
          <p:cNvPr id="4" name="Espace réservé de la date 3">
            <a:extLst>
              <a:ext uri="{FF2B5EF4-FFF2-40B4-BE49-F238E27FC236}">
                <a16:creationId xmlns:a16="http://schemas.microsoft.com/office/drawing/2014/main" id="{8C56EB0F-63C8-5F75-A333-3413A9DC6F76}"/>
              </a:ext>
            </a:extLst>
          </p:cNvPr>
          <p:cNvSpPr>
            <a:spLocks noGrp="1"/>
          </p:cNvSpPr>
          <p:nvPr>
            <p:ph type="dt" sz="half" idx="10"/>
          </p:nvPr>
        </p:nvSpPr>
        <p:spPr/>
        <p:txBody>
          <a:bodyPr rtlCol="0"/>
          <a:lstStyle>
            <a:defPPr>
              <a:defRPr lang="fr-FR"/>
            </a:defPPr>
          </a:lstStyle>
          <a:p>
            <a:pPr rtl="0"/>
            <a:fld id="{D6D8061D-18C3-4F4F-85EF-561633F58754}" type="datetimeFigureOut">
              <a:rPr lang="fr-FR" smtClean="0"/>
              <a:t>13/07/2025</a:t>
            </a:fld>
            <a:endParaRPr lang="fr-FR"/>
          </a:p>
        </p:txBody>
      </p:sp>
      <p:sp>
        <p:nvSpPr>
          <p:cNvPr id="5" name="Espace réservé du pied de page 4">
            <a:extLst>
              <a:ext uri="{FF2B5EF4-FFF2-40B4-BE49-F238E27FC236}">
                <a16:creationId xmlns:a16="http://schemas.microsoft.com/office/drawing/2014/main" id="{4D4DE333-25B4-E092-1CC4-C3D20BA25168}"/>
              </a:ext>
            </a:extLst>
          </p:cNvPr>
          <p:cNvSpPr>
            <a:spLocks noGrp="1"/>
          </p:cNvSpPr>
          <p:nvPr>
            <p:ph type="ftr" sz="quarter" idx="11"/>
          </p:nvPr>
        </p:nvSpPr>
        <p:spPr/>
        <p:txBody>
          <a:bodyPr rtlCol="0"/>
          <a:lstStyle>
            <a:defPPr>
              <a:defRPr lang="fr-FR"/>
            </a:defPPr>
          </a:lstStyle>
          <a:p>
            <a:pPr rtl="0"/>
            <a:endParaRPr lang="fr-FR"/>
          </a:p>
        </p:txBody>
      </p:sp>
      <p:sp>
        <p:nvSpPr>
          <p:cNvPr id="6" name="Espace réservé du numéro de diapositive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rtlCol="0"/>
          <a:lstStyle>
            <a:defPPr>
              <a:defRPr lang="fr-FR"/>
            </a:defPPr>
          </a:lstStyle>
          <a:p>
            <a:pPr rtl="0"/>
            <a:fld id="{CBD12358-51D2-46B3-9BDE-DF29528B9454}" type="slidenum">
              <a:rPr lang="fr-FR" smtClean="0"/>
              <a:t>‹N°›</a:t>
            </a:fld>
            <a:endParaRPr lang="fr-FR"/>
          </a:p>
        </p:txBody>
      </p:sp>
    </p:spTree>
    <p:extLst>
      <p:ext uri="{BB962C8B-B14F-4D97-AF65-F5344CB8AC3E}">
        <p14:creationId xmlns:p14="http://schemas.microsoft.com/office/powerpoint/2010/main" val="191438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 image">
    <p:spTree>
      <p:nvGrpSpPr>
        <p:cNvPr id="1" name=""/>
        <p:cNvGrpSpPr/>
        <p:nvPr/>
      </p:nvGrpSpPr>
      <p:grpSpPr>
        <a:xfrm>
          <a:off x="0" y="0"/>
          <a:ext cx="0" cy="0"/>
          <a:chOff x="0" y="0"/>
          <a:chExt cx="0" cy="0"/>
        </a:xfrm>
      </p:grpSpPr>
      <p:cxnSp>
        <p:nvCxnSpPr>
          <p:cNvPr id="2" name="Connecteur droit 1">
            <a:extLst>
              <a:ext uri="{FF2B5EF4-FFF2-40B4-BE49-F238E27FC236}">
                <a16:creationId xmlns:a16="http://schemas.microsoft.com/office/drawing/2014/main" id="{C6EC6AF9-CC07-5258-9160-8C6391530C61}"/>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3" name="Connecteur droit 2">
            <a:extLst>
              <a:ext uri="{FF2B5EF4-FFF2-40B4-BE49-F238E27FC236}">
                <a16:creationId xmlns:a16="http://schemas.microsoft.com/office/drawing/2014/main" id="{5BC6DCCE-3025-75FB-9405-8D51DCD63D67}"/>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7" name="Connecteur droit 6">
            <a:extLst>
              <a:ext uri="{FF2B5EF4-FFF2-40B4-BE49-F238E27FC236}">
                <a16:creationId xmlns:a16="http://schemas.microsoft.com/office/drawing/2014/main" id="{7516CCC3-736F-49AC-F079-9A090DAA816E}"/>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33BF578A-ADDB-6713-E5AD-0FF27EDC2E5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076C4EAC-BBDE-1963-BD72-3BD2A47DC59C}"/>
              </a:ext>
            </a:extLst>
          </p:cNvPr>
          <p:cNvSpPr>
            <a:spLocks noGrp="1"/>
          </p:cNvSpPr>
          <p:nvPr>
            <p:ph type="ctrTitle" hasCustomPrompt="1"/>
          </p:nvPr>
        </p:nvSpPr>
        <p:spPr>
          <a:xfrm>
            <a:off x="1524000" y="743671"/>
            <a:ext cx="9144000" cy="3361254"/>
          </a:xfrm>
        </p:spPr>
        <p:txBody>
          <a:bodyPr rtlCol="0" anchor="b">
            <a:noAutofit/>
          </a:bodyPr>
          <a:lstStyle>
            <a:lvl1pPr algn="ctr">
              <a:defRPr lang="fr-FR" sz="4400"/>
            </a:lvl1pPr>
          </a:lstStyle>
          <a:p>
            <a:pPr rtl="0"/>
            <a:r>
              <a:rPr lang="fr-FR"/>
              <a:t>Cliquez pour ajouter un titre</a:t>
            </a:r>
          </a:p>
        </p:txBody>
      </p:sp>
      <p:sp>
        <p:nvSpPr>
          <p:cNvPr id="8" name="Espace réservé d’image 7">
            <a:extLst>
              <a:ext uri="{FF2B5EF4-FFF2-40B4-BE49-F238E27FC236}">
                <a16:creationId xmlns:a16="http://schemas.microsoft.com/office/drawing/2014/main" id="{E592AF4F-2F83-7005-B3AC-6FCC7FB19140}"/>
              </a:ext>
            </a:extLst>
          </p:cNvPr>
          <p:cNvSpPr>
            <a:spLocks noGrp="1"/>
          </p:cNvSpPr>
          <p:nvPr>
            <p:ph type="pic" sz="quarter" idx="13"/>
          </p:nvPr>
        </p:nvSpPr>
        <p:spPr>
          <a:xfrm>
            <a:off x="-7620" y="4766434"/>
            <a:ext cx="12207240" cy="2121408"/>
          </a:xfrm>
        </p:spPr>
        <p:txBody>
          <a:bodyPr rtlCol="0">
            <a:noAutofit/>
          </a:bodyPr>
          <a:lstStyle>
            <a:lvl1pPr marL="0" indent="0" algn="ctr">
              <a:buNone/>
              <a:defRPr lang="fr-FR" sz="2000"/>
            </a:lvl1pPr>
          </a:lstStyle>
          <a:p>
            <a:pPr rtl="0"/>
            <a:r>
              <a:rPr lang="fr-FR"/>
              <a:t>Cliquez sur l’icône pour ajouter une image</a:t>
            </a:r>
          </a:p>
        </p:txBody>
      </p:sp>
    </p:spTree>
    <p:extLst>
      <p:ext uri="{BB962C8B-B14F-4D97-AF65-F5344CB8AC3E}">
        <p14:creationId xmlns:p14="http://schemas.microsoft.com/office/powerpoint/2010/main" val="329842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 sous-titre + image">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83CF0EA4-D201-44E7-3558-D05CB4233ECE}"/>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7A643EA3-ACAA-539C-A041-266A895A2B1C}"/>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1681E18B-2347-8DB6-2A7F-3EAC100A4129}"/>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32772C41-A024-2F33-1F04-21E003FA7291}"/>
              </a:ext>
            </a:extLst>
          </p:cNvPr>
          <p:cNvSpPr>
            <a:spLocks noGrp="1"/>
          </p:cNvSpPr>
          <p:nvPr>
            <p:ph type="ctrTitle"/>
          </p:nvPr>
        </p:nvSpPr>
        <p:spPr>
          <a:xfrm>
            <a:off x="1215072" y="528320"/>
            <a:ext cx="5028566" cy="3354992"/>
          </a:xfrm>
        </p:spPr>
        <p:txBody>
          <a:bodyPr rtlCol="0" anchor="b">
            <a:noAutofit/>
          </a:bodyPr>
          <a:lstStyle>
            <a:lvl1pPr algn="l">
              <a:defRPr lang="fr-FR" sz="4400"/>
            </a:lvl1pPr>
          </a:lstStyle>
          <a:p>
            <a:pPr rtl="0"/>
            <a:endParaRPr lang="fr-FR" dirty="0"/>
          </a:p>
        </p:txBody>
      </p:sp>
      <p:sp>
        <p:nvSpPr>
          <p:cNvPr id="3" name="Sous-titr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215072" y="4027992"/>
            <a:ext cx="5028565" cy="1894972"/>
          </a:xfrm>
        </p:spPr>
        <p:txBody>
          <a:bodyPr rtlCol="0">
            <a:noAutofit/>
          </a:bodyPr>
          <a:lstStyle>
            <a:lvl1pPr marL="0" indent="0" algn="l">
              <a:buNone/>
              <a:defRPr lang="fr-FR" sz="1800" b="1" cap="all" baseline="0">
                <a:solidFill>
                  <a:schemeClr val="accent2"/>
                </a:solidFill>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Cliquez pour ajouter un sous-titre</a:t>
            </a:r>
          </a:p>
        </p:txBody>
      </p:sp>
      <p:sp>
        <p:nvSpPr>
          <p:cNvPr id="7" name="Espace réservé d’image 7">
            <a:extLst>
              <a:ext uri="{FF2B5EF4-FFF2-40B4-BE49-F238E27FC236}">
                <a16:creationId xmlns:a16="http://schemas.microsoft.com/office/drawing/2014/main" id="{AA872EE9-FDFB-95A7-3547-DCAA0B51FE21}"/>
              </a:ext>
            </a:extLst>
          </p:cNvPr>
          <p:cNvSpPr>
            <a:spLocks noGrp="1"/>
          </p:cNvSpPr>
          <p:nvPr>
            <p:ph type="pic" sz="quarter" idx="13"/>
          </p:nvPr>
        </p:nvSpPr>
        <p:spPr>
          <a:xfrm>
            <a:off x="7257326" y="-11576"/>
            <a:ext cx="4946249" cy="6903720"/>
          </a:xfrm>
          <a:custGeom>
            <a:avLst/>
            <a:gdLst>
              <a:gd name="connsiteX0" fmla="*/ 0 w 4977139"/>
              <a:gd name="connsiteY0" fmla="*/ 0 h 6858000"/>
              <a:gd name="connsiteX1" fmla="*/ 4977139 w 4977139"/>
              <a:gd name="connsiteY1" fmla="*/ 0 h 6858000"/>
              <a:gd name="connsiteX2" fmla="*/ 4977139 w 4977139"/>
              <a:gd name="connsiteY2" fmla="*/ 6858000 h 6858000"/>
              <a:gd name="connsiteX3" fmla="*/ 0 w 4977139"/>
              <a:gd name="connsiteY3" fmla="*/ 6858000 h 6858000"/>
              <a:gd name="connsiteX4" fmla="*/ 0 w 4977139"/>
              <a:gd name="connsiteY4" fmla="*/ 0 h 6858000"/>
              <a:gd name="connsiteX0" fmla="*/ 0 w 4977139"/>
              <a:gd name="connsiteY0" fmla="*/ 0 h 6892724"/>
              <a:gd name="connsiteX1" fmla="*/ 4977139 w 4977139"/>
              <a:gd name="connsiteY1" fmla="*/ 0 h 6892724"/>
              <a:gd name="connsiteX2" fmla="*/ 4977139 w 4977139"/>
              <a:gd name="connsiteY2" fmla="*/ 6858000 h 6892724"/>
              <a:gd name="connsiteX3" fmla="*/ 1863524 w 4977139"/>
              <a:gd name="connsiteY3" fmla="*/ 6892724 h 6892724"/>
              <a:gd name="connsiteX4" fmla="*/ 0 w 4977139"/>
              <a:gd name="connsiteY4" fmla="*/ 0 h 6892724"/>
              <a:gd name="connsiteX0" fmla="*/ 0 w 4977139"/>
              <a:gd name="connsiteY0" fmla="*/ 0 h 6892724"/>
              <a:gd name="connsiteX1" fmla="*/ 4977139 w 4977139"/>
              <a:gd name="connsiteY1" fmla="*/ 0 h 6892724"/>
              <a:gd name="connsiteX2" fmla="*/ 4977139 w 4977139"/>
              <a:gd name="connsiteY2" fmla="*/ 6892724 h 6892724"/>
              <a:gd name="connsiteX3" fmla="*/ 1863524 w 4977139"/>
              <a:gd name="connsiteY3" fmla="*/ 6892724 h 6892724"/>
              <a:gd name="connsiteX4" fmla="*/ 0 w 4977139"/>
              <a:gd name="connsiteY4" fmla="*/ 0 h 68927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7139" h="6892724">
                <a:moveTo>
                  <a:pt x="0" y="0"/>
                </a:moveTo>
                <a:lnTo>
                  <a:pt x="4977139" y="0"/>
                </a:lnTo>
                <a:lnTo>
                  <a:pt x="4977139" y="6892724"/>
                </a:lnTo>
                <a:lnTo>
                  <a:pt x="1863524" y="6892724"/>
                </a:lnTo>
                <a:lnTo>
                  <a:pt x="0" y="0"/>
                </a:lnTo>
                <a:close/>
              </a:path>
            </a:pathLst>
          </a:custGeom>
        </p:spPr>
        <p:txBody>
          <a:bodyPr tIns="274320" rIns="274320" rtlCol="0">
            <a:normAutofit/>
          </a:bodyPr>
          <a:lstStyle>
            <a:lvl1pPr marL="0" indent="0" algn="r">
              <a:buNone/>
              <a:defRPr lang="fr-FR" sz="2000"/>
            </a:lvl1pPr>
          </a:lstStyle>
          <a:p>
            <a:pPr rtl="0"/>
            <a:r>
              <a:rPr lang="fr-FR"/>
              <a:t>Cliquez sur l’icône pour ajouter une image</a:t>
            </a:r>
          </a:p>
        </p:txBody>
      </p:sp>
    </p:spTree>
    <p:extLst>
      <p:ext uri="{BB962C8B-B14F-4D97-AF65-F5344CB8AC3E}">
        <p14:creationId xmlns:p14="http://schemas.microsoft.com/office/powerpoint/2010/main" val="192418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u 1">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66CBD635-4863-B127-5668-D2C7DA8CDE92}"/>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8" name="Connecteur droit 7">
            <a:extLst>
              <a:ext uri="{FF2B5EF4-FFF2-40B4-BE49-F238E27FC236}">
                <a16:creationId xmlns:a16="http://schemas.microsoft.com/office/drawing/2014/main" id="{A1629720-DD91-8012-686D-AABA439870ED}"/>
              </a:ext>
              <a:ext uri="{C183D7F6-B498-43B3-948B-1728B52AA6E4}">
                <adec:decorative xmlns:adec="http://schemas.microsoft.com/office/drawing/2017/decorative" val="1"/>
              </a:ext>
            </a:extLst>
          </p:cNvPr>
          <p:cNvCxnSpPr>
            <a:cxnSpLocks/>
          </p:cNvCxnSpPr>
          <p:nvPr userDrawn="1"/>
        </p:nvCxnSpPr>
        <p:spPr>
          <a:xfrm flipH="1">
            <a:off x="10911820" y="0"/>
            <a:ext cx="913577" cy="68580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F657BD59-35CC-9BB3-8621-6FA3356F81AA}"/>
              </a:ext>
            </a:extLst>
          </p:cNvPr>
          <p:cNvSpPr>
            <a:spLocks noGrp="1"/>
          </p:cNvSpPr>
          <p:nvPr>
            <p:ph type="title" hasCustomPrompt="1"/>
          </p:nvPr>
        </p:nvSpPr>
        <p:spPr>
          <a:xfrm>
            <a:off x="3970117" y="185195"/>
            <a:ext cx="6930838" cy="1505493"/>
          </a:xfrm>
        </p:spPr>
        <p:txBody>
          <a:bodyPr rtlCol="0" anchor="b" anchorCtr="0">
            <a:noAutofit/>
          </a:bodyPr>
          <a:lstStyle>
            <a:lvl1pPr>
              <a:defRPr lang="fr-FR" sz="3600"/>
            </a:lvl1pPr>
          </a:lstStyle>
          <a:p>
            <a:pPr rtl="0"/>
            <a:r>
              <a:rPr lang="fr-FR"/>
              <a:t>Cliquez pour ajouter un titre</a:t>
            </a:r>
          </a:p>
        </p:txBody>
      </p:sp>
      <p:sp>
        <p:nvSpPr>
          <p:cNvPr id="12" name="Espace réservé d’image 11">
            <a:extLst>
              <a:ext uri="{FF2B5EF4-FFF2-40B4-BE49-F238E27FC236}">
                <a16:creationId xmlns:a16="http://schemas.microsoft.com/office/drawing/2014/main" id="{1FB27827-7491-B1C2-D9C5-975A9FF66EC1}"/>
              </a:ext>
            </a:extLst>
          </p:cNvPr>
          <p:cNvSpPr>
            <a:spLocks noGrp="1"/>
          </p:cNvSpPr>
          <p:nvPr>
            <p:ph type="pic" sz="quarter" idx="10"/>
          </p:nvPr>
        </p:nvSpPr>
        <p:spPr>
          <a:xfrm>
            <a:off x="-18788" y="-22860"/>
            <a:ext cx="3291840" cy="6903720"/>
          </a:xfrm>
        </p:spPr>
        <p:txBody>
          <a:bodyPr lIns="182880" tIns="274320" rIns="182880" rtlCol="0">
            <a:normAutofit/>
          </a:bodyPr>
          <a:lstStyle>
            <a:lvl1pPr marL="0" indent="0" algn="ctr">
              <a:buNone/>
              <a:defRPr lang="fr-FR" sz="2000"/>
            </a:lvl1pPr>
          </a:lstStyle>
          <a:p>
            <a:pPr rtl="0"/>
            <a:r>
              <a:rPr lang="fr-FR"/>
              <a:t>Cliquez sur l’icône pour ajouter une image</a:t>
            </a:r>
          </a:p>
        </p:txBody>
      </p:sp>
      <p:sp>
        <p:nvSpPr>
          <p:cNvPr id="11" name="Espace réservé du contenu 3">
            <a:extLst>
              <a:ext uri="{FF2B5EF4-FFF2-40B4-BE49-F238E27FC236}">
                <a16:creationId xmlns:a16="http://schemas.microsoft.com/office/drawing/2014/main" id="{7D4D4555-A25D-09B6-36AF-5977189F2DDE}"/>
              </a:ext>
            </a:extLst>
          </p:cNvPr>
          <p:cNvSpPr>
            <a:spLocks noGrp="1"/>
          </p:cNvSpPr>
          <p:nvPr>
            <p:ph sz="half" idx="2" hasCustomPrompt="1"/>
          </p:nvPr>
        </p:nvSpPr>
        <p:spPr>
          <a:xfrm>
            <a:off x="3970116" y="2022395"/>
            <a:ext cx="6941703" cy="4297680"/>
          </a:xfrm>
        </p:spPr>
        <p:txBody>
          <a:bodyPr rtlCol="0">
            <a:normAutofit/>
          </a:bodyPr>
          <a:lstStyle>
            <a:lvl1pPr marL="228600" indent="-228600">
              <a:spcBef>
                <a:spcPts val="1000"/>
              </a:spcBef>
              <a:spcAft>
                <a:spcPts val="1500"/>
              </a:spcAft>
              <a:buFont typeface="Arial" panose="020B0604020202020204" pitchFamily="34" charset="0"/>
              <a:buChar char="•"/>
              <a:defRPr lang="fr-FR" sz="1800"/>
            </a:lvl1pPr>
            <a:lvl2pPr>
              <a:spcBef>
                <a:spcPts val="1000"/>
              </a:spcBef>
              <a:spcAft>
                <a:spcPts val="1500"/>
              </a:spcAft>
              <a:defRPr lang="fr-FR" sz="1800"/>
            </a:lvl2pPr>
            <a:lvl3pPr>
              <a:spcBef>
                <a:spcPts val="1000"/>
              </a:spcBef>
              <a:spcAft>
                <a:spcPts val="1500"/>
              </a:spcAft>
              <a:defRPr lang="fr-FR" sz="1800"/>
            </a:lvl3pPr>
            <a:lvl4pPr>
              <a:spcBef>
                <a:spcPts val="1000"/>
              </a:spcBef>
              <a:spcAft>
                <a:spcPts val="1500"/>
              </a:spcAft>
              <a:defRPr lang="fr-FR" sz="1800"/>
            </a:lvl4pPr>
            <a:lvl5pPr>
              <a:spcBef>
                <a:spcPts val="1000"/>
              </a:spcBef>
              <a:spcAft>
                <a:spcPts val="1500"/>
              </a:spcAft>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Tree>
    <p:extLst>
      <p:ext uri="{BB962C8B-B14F-4D97-AF65-F5344CB8AC3E}">
        <p14:creationId xmlns:p14="http://schemas.microsoft.com/office/powerpoint/2010/main" val="2587894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 sous-titre">
    <p:spTree>
      <p:nvGrpSpPr>
        <p:cNvPr id="1" name=""/>
        <p:cNvGrpSpPr/>
        <p:nvPr/>
      </p:nvGrpSpPr>
      <p:grpSpPr>
        <a:xfrm>
          <a:off x="0" y="0"/>
          <a:ext cx="0" cy="0"/>
          <a:chOff x="0" y="0"/>
          <a:chExt cx="0" cy="0"/>
        </a:xfrm>
      </p:grpSpPr>
      <p:sp>
        <p:nvSpPr>
          <p:cNvPr id="7" name="Forme libre 10">
            <a:extLst>
              <a:ext uri="{FF2B5EF4-FFF2-40B4-BE49-F238E27FC236}">
                <a16:creationId xmlns:a16="http://schemas.microsoft.com/office/drawing/2014/main" id="{C4293765-78A6-5206-26C2-E8817B2834F6}"/>
              </a:ext>
              <a:ext uri="{C183D7F6-B498-43B3-948B-1728B52AA6E4}">
                <adec:decorative xmlns:adec="http://schemas.microsoft.com/office/drawing/2017/decorative" val="1"/>
              </a:ext>
            </a:extLst>
          </p:cNvPr>
          <p:cNvSpPr/>
          <p:nvPr userDrawn="1"/>
        </p:nvSpPr>
        <p:spPr>
          <a:xfrm>
            <a:off x="0" y="0"/>
            <a:ext cx="7470792" cy="6858000"/>
          </a:xfrm>
          <a:custGeom>
            <a:avLst/>
            <a:gdLst>
              <a:gd name="connsiteX0" fmla="*/ 0 w 7470792"/>
              <a:gd name="connsiteY0" fmla="*/ 0 h 6858000"/>
              <a:gd name="connsiteX1" fmla="*/ 7470792 w 7470792"/>
              <a:gd name="connsiteY1" fmla="*/ 0 h 6858000"/>
              <a:gd name="connsiteX2" fmla="*/ 5633197 w 7470792"/>
              <a:gd name="connsiteY2" fmla="*/ 6858000 h 6858000"/>
              <a:gd name="connsiteX3" fmla="*/ 0 w 747079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7470792" h="6858000">
                <a:moveTo>
                  <a:pt x="0" y="0"/>
                </a:moveTo>
                <a:lnTo>
                  <a:pt x="7470792" y="0"/>
                </a:lnTo>
                <a:lnTo>
                  <a:pt x="5633197" y="6858000"/>
                </a:lnTo>
                <a:lnTo>
                  <a:pt x="0" y="6858000"/>
                </a:lnTo>
                <a:close/>
              </a:path>
            </a:pathLst>
          </a:cu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defPPr>
              <a:defRPr lang="fr-FR"/>
            </a:defPPr>
          </a:lstStyle>
          <a:p>
            <a:pPr algn="ctr" rtl="0"/>
            <a:endParaRPr lang="fr-FR">
              <a:ln>
                <a:noFill/>
              </a:ln>
            </a:endParaRPr>
          </a:p>
        </p:txBody>
      </p:sp>
      <p:cxnSp>
        <p:nvCxnSpPr>
          <p:cNvPr id="8" name="Connecteur droit 7">
            <a:extLst>
              <a:ext uri="{FF2B5EF4-FFF2-40B4-BE49-F238E27FC236}">
                <a16:creationId xmlns:a16="http://schemas.microsoft.com/office/drawing/2014/main" id="{BB4E351F-7451-86A3-5271-0D00B9EFA662}"/>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CA860223-A40E-30ED-6832-0825A930BB67}"/>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00B6907E-F17B-783E-D454-DFC62D0977A0}"/>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26B12211-7E94-9534-6F2D-2AFD2EBE36F0}"/>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36580245-E985-EC3F-9385-D0F517F0C151}"/>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B75A82A3-E3DF-978F-4BD7-10E0F1075B64}"/>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9EDC40AE-D1CB-7535-22E2-E6D910FB8229}"/>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32772C41-A024-2F33-1F04-21E003FA7291}"/>
              </a:ext>
            </a:extLst>
          </p:cNvPr>
          <p:cNvSpPr>
            <a:spLocks noGrp="1"/>
          </p:cNvSpPr>
          <p:nvPr>
            <p:ph type="ctrTitle" hasCustomPrompt="1"/>
          </p:nvPr>
        </p:nvSpPr>
        <p:spPr>
          <a:xfrm>
            <a:off x="1524000" y="685800"/>
            <a:ext cx="9144000" cy="3136738"/>
          </a:xfrm>
        </p:spPr>
        <p:txBody>
          <a:bodyPr rtlCol="0" anchor="b">
            <a:noAutofit/>
          </a:bodyPr>
          <a:lstStyle>
            <a:lvl1pPr algn="ctr">
              <a:defRPr lang="fr-FR" sz="4400"/>
            </a:lvl1pPr>
          </a:lstStyle>
          <a:p>
            <a:pPr rtl="0"/>
            <a:r>
              <a:rPr lang="fr-FR"/>
              <a:t>Cliquez pour ajouter un titre</a:t>
            </a:r>
          </a:p>
        </p:txBody>
      </p:sp>
      <p:sp>
        <p:nvSpPr>
          <p:cNvPr id="3" name="Sous-titr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1524000" y="3978800"/>
            <a:ext cx="9144000" cy="1965960"/>
          </a:xfrm>
        </p:spPr>
        <p:txBody>
          <a:bodyPr rtlCol="0">
            <a:noAutofit/>
          </a:bodyPr>
          <a:lstStyle>
            <a:lvl1pPr marL="0" indent="0" algn="ctr">
              <a:buNone/>
              <a:defRPr lang="fr-FR" sz="1800" b="1" cap="all" baseline="0">
                <a:solidFill>
                  <a:schemeClr val="accent2"/>
                </a:solidFill>
              </a:defRPr>
            </a:lvl1pPr>
            <a:lvl2pPr marL="457200" indent="0" algn="ctr">
              <a:buNone/>
              <a:defRPr lang="fr-FR" sz="2000"/>
            </a:lvl2pPr>
            <a:lvl3pPr marL="914400" indent="0" algn="ctr">
              <a:buNone/>
              <a:defRPr lang="fr-FR" sz="1800"/>
            </a:lvl3pPr>
            <a:lvl4pPr marL="1371600" indent="0" algn="ctr">
              <a:buNone/>
              <a:defRPr lang="fr-FR" sz="1600"/>
            </a:lvl4pPr>
            <a:lvl5pPr marL="1828800" indent="0" algn="ctr">
              <a:buNone/>
              <a:defRPr lang="fr-FR" sz="1600"/>
            </a:lvl5pPr>
            <a:lvl6pPr marL="2286000" indent="0" algn="ctr">
              <a:buNone/>
              <a:defRPr lang="fr-FR" sz="1600"/>
            </a:lvl6pPr>
            <a:lvl7pPr marL="2743200" indent="0" algn="ctr">
              <a:buNone/>
              <a:defRPr lang="fr-FR" sz="1600"/>
            </a:lvl7pPr>
            <a:lvl8pPr marL="3200400" indent="0" algn="ctr">
              <a:buNone/>
              <a:defRPr lang="fr-FR" sz="1600"/>
            </a:lvl8pPr>
            <a:lvl9pPr marL="3657600" indent="0" algn="ctr">
              <a:buNone/>
              <a:defRPr lang="fr-FR" sz="1600"/>
            </a:lvl9pPr>
          </a:lstStyle>
          <a:p>
            <a:pPr rtl="0"/>
            <a:r>
              <a:rPr lang="fr-FR"/>
              <a:t>Cliquez pour ajouter un sous-titre</a:t>
            </a:r>
          </a:p>
        </p:txBody>
      </p:sp>
    </p:spTree>
    <p:extLst>
      <p:ext uri="{BB962C8B-B14F-4D97-AF65-F5344CB8AC3E}">
        <p14:creationId xmlns:p14="http://schemas.microsoft.com/office/powerpoint/2010/main" val="15637277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eux contenus 1">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59E49FCE-658C-FF5A-6405-3D10F1AC1B06}"/>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F903C516-D418-5E3E-1E4E-1DF8464338FE}"/>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D7BF5B15-0E8A-A82C-6E9C-FCF3FBAAD468}"/>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354B33CA-9490-C8E1-FE4F-06367AF2921F}"/>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5586824F-3198-FE44-5A4A-70312048DAF9}"/>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5058CD71-6E97-B6A9-11B6-867ED408DEE2}"/>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1E9FDAA6-BDE8-D6C3-17CD-F87BFB54F54A}"/>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rtlCol="0" anchor="b" anchorCtr="0">
            <a:noAutofit/>
          </a:bodyPr>
          <a:lstStyle>
            <a:lvl1pPr>
              <a:defRPr lang="fr-FR" sz="3600"/>
            </a:lvl1pPr>
          </a:lstStyle>
          <a:p>
            <a:pPr rtl="0"/>
            <a:r>
              <a:rPr lang="fr-FR"/>
              <a:t>Cliquez pour ajouter un titre</a:t>
            </a:r>
          </a:p>
        </p:txBody>
      </p:sp>
      <p:sp>
        <p:nvSpPr>
          <p:cNvPr id="17" name="Espace réservé du contenu 3">
            <a:extLst>
              <a:ext uri="{FF2B5EF4-FFF2-40B4-BE49-F238E27FC236}">
                <a16:creationId xmlns:a16="http://schemas.microsoft.com/office/drawing/2014/main" id="{42A0738D-E9A9-14B7-4739-62E402B0C2DF}"/>
              </a:ext>
            </a:extLst>
          </p:cNvPr>
          <p:cNvSpPr>
            <a:spLocks noGrp="1"/>
          </p:cNvSpPr>
          <p:nvPr>
            <p:ph sz="half" idx="14" hasCustomPrompt="1"/>
          </p:nvPr>
        </p:nvSpPr>
        <p:spPr>
          <a:xfrm>
            <a:off x="834961" y="2032663"/>
            <a:ext cx="4463005" cy="4067492"/>
          </a:xfrm>
        </p:spPr>
        <p:txBody>
          <a:bodyPr rtlCol="0">
            <a:normAutofit/>
          </a:bodyPr>
          <a:lstStyle>
            <a:lvl1pPr marL="0" indent="0">
              <a:spcBef>
                <a:spcPts val="1000"/>
              </a:spcBef>
              <a:spcAft>
                <a:spcPts val="500"/>
              </a:spcAft>
              <a:buNone/>
              <a:defRPr lang="fr-FR" sz="1800"/>
            </a:lvl1pPr>
            <a:lvl2pPr marL="0">
              <a:spcBef>
                <a:spcPts val="1000"/>
              </a:spcBef>
              <a:spcAft>
                <a:spcPts val="500"/>
              </a:spcAft>
              <a:defRPr lang="fr-FR" sz="1800"/>
            </a:lvl2pPr>
            <a:lvl3pPr marL="457200">
              <a:spcBef>
                <a:spcPts val="1000"/>
              </a:spcBef>
              <a:spcAft>
                <a:spcPts val="500"/>
              </a:spcAft>
              <a:defRPr lang="fr-FR" sz="1800"/>
            </a:lvl3pPr>
            <a:lvl4pPr marL="685800">
              <a:spcBef>
                <a:spcPts val="1000"/>
              </a:spcBef>
              <a:spcAft>
                <a:spcPts val="500"/>
              </a:spcAft>
              <a:defRPr lang="fr-FR" sz="1800"/>
            </a:lvl4pPr>
            <a:lvl5pPr marL="914400">
              <a:spcBef>
                <a:spcPts val="1000"/>
              </a:spcBef>
              <a:spcAft>
                <a:spcPts val="500"/>
              </a:spcAft>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5" name="Espace réservé du contenu 3">
            <a:extLst>
              <a:ext uri="{FF2B5EF4-FFF2-40B4-BE49-F238E27FC236}">
                <a16:creationId xmlns:a16="http://schemas.microsoft.com/office/drawing/2014/main" id="{A766D4CB-8BCE-C6EE-EF57-A8A819EBD366}"/>
              </a:ext>
            </a:extLst>
          </p:cNvPr>
          <p:cNvSpPr>
            <a:spLocks noGrp="1"/>
          </p:cNvSpPr>
          <p:nvPr>
            <p:ph sz="half" idx="13" hasCustomPrompt="1"/>
          </p:nvPr>
        </p:nvSpPr>
        <p:spPr>
          <a:xfrm>
            <a:off x="6141720" y="2032663"/>
            <a:ext cx="5212080" cy="4067492"/>
          </a:xfrm>
        </p:spPr>
        <p:txBody>
          <a:bodyPr rtlCol="0">
            <a:normAutofit/>
          </a:bodyPr>
          <a:lstStyle>
            <a:lvl1pPr marL="0" indent="0">
              <a:spcBef>
                <a:spcPts val="1000"/>
              </a:spcBef>
              <a:spcAft>
                <a:spcPts val="500"/>
              </a:spcAft>
              <a:buNone/>
              <a:defRPr lang="fr-FR" sz="1800"/>
            </a:lvl1pPr>
            <a:lvl2pPr marL="0">
              <a:spcBef>
                <a:spcPts val="1000"/>
              </a:spcBef>
              <a:spcAft>
                <a:spcPts val="500"/>
              </a:spcAft>
              <a:defRPr lang="fr-FR" sz="1800"/>
            </a:lvl2pPr>
            <a:lvl3pPr marL="457200">
              <a:spcBef>
                <a:spcPts val="1000"/>
              </a:spcBef>
              <a:spcAft>
                <a:spcPts val="500"/>
              </a:spcAft>
              <a:defRPr lang="fr-FR" sz="1800"/>
            </a:lvl3pPr>
            <a:lvl4pPr marL="685800">
              <a:spcBef>
                <a:spcPts val="1000"/>
              </a:spcBef>
              <a:spcAft>
                <a:spcPts val="500"/>
              </a:spcAft>
              <a:defRPr lang="fr-FR" sz="1800"/>
            </a:lvl4pPr>
            <a:lvl5pPr marL="914400">
              <a:spcBef>
                <a:spcPts val="1000"/>
              </a:spcBef>
              <a:spcAft>
                <a:spcPts val="500"/>
              </a:spcAft>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e la date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fr-FR"/>
            </a:defPPr>
          </a:lstStyle>
          <a:p>
            <a:pPr rtl="0"/>
            <a:fld id="{D6D8061D-18C3-4F4F-85EF-561633F58754}" type="datetimeFigureOut">
              <a:rPr lang="fr-FR" smtClean="0"/>
              <a:t>13/07/2025</a:t>
            </a:fld>
            <a:endParaRPr lang="fr-FR"/>
          </a:p>
        </p:txBody>
      </p:sp>
      <p:sp>
        <p:nvSpPr>
          <p:cNvPr id="6" name="Espace réservé du pied de page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fr-FR"/>
            </a:defPPr>
          </a:lstStyle>
          <a:p>
            <a:pPr rtl="0"/>
            <a:endParaRPr lang="fr-FR"/>
          </a:p>
        </p:txBody>
      </p:sp>
      <p:sp>
        <p:nvSpPr>
          <p:cNvPr id="7" name="Espace réservé du numéro de diapositive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fr-FR"/>
            </a:defPPr>
          </a:lstStyle>
          <a:p>
            <a:pPr rtl="0"/>
            <a:fld id="{CBD12358-51D2-46B3-9BDE-DF29528B9454}" type="slidenum">
              <a:rPr lang="fr-FR" smtClean="0"/>
              <a:t>‹N°›</a:t>
            </a:fld>
            <a:endParaRPr lang="fr-FR"/>
          </a:p>
        </p:txBody>
      </p:sp>
    </p:spTree>
    <p:extLst>
      <p:ext uri="{BB962C8B-B14F-4D97-AF65-F5344CB8AC3E}">
        <p14:creationId xmlns:p14="http://schemas.microsoft.com/office/powerpoint/2010/main" val="5052907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eux contenus 2">
    <p:spTree>
      <p:nvGrpSpPr>
        <p:cNvPr id="1" name=""/>
        <p:cNvGrpSpPr/>
        <p:nvPr/>
      </p:nvGrpSpPr>
      <p:grpSpPr>
        <a:xfrm>
          <a:off x="0" y="0"/>
          <a:ext cx="0" cy="0"/>
          <a:chOff x="0" y="0"/>
          <a:chExt cx="0" cy="0"/>
        </a:xfrm>
      </p:grpSpPr>
      <p:cxnSp>
        <p:nvCxnSpPr>
          <p:cNvPr id="8" name="Connecteur droit 7">
            <a:extLst>
              <a:ext uri="{FF2B5EF4-FFF2-40B4-BE49-F238E27FC236}">
                <a16:creationId xmlns:a16="http://schemas.microsoft.com/office/drawing/2014/main" id="{FDD9208B-0FD2-A7E3-5202-0F18392AE4F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004010E2-9C6F-C582-1E3A-F5D43D0FFBBC}"/>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B3D2B8AF-94DE-C211-EAE7-0971C111BEAD}"/>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A247A2AC-F284-077E-9A14-EB7D1DE62745}"/>
              </a:ext>
              <a:ext uri="{C183D7F6-B498-43B3-948B-1728B52AA6E4}">
                <adec:decorative xmlns:adec="http://schemas.microsoft.com/office/drawing/2017/decorative" val="1"/>
              </a:ext>
            </a:extLst>
          </p:cNvPr>
          <p:cNvCxnSpPr>
            <a:cxnSpLocks/>
          </p:cNvCxnSpPr>
          <p:nvPr userDrawn="1"/>
        </p:nvCxnSpPr>
        <p:spPr>
          <a:xfrm flipH="1">
            <a:off x="8462964" y="5848350"/>
            <a:ext cx="3729036" cy="100965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A0E91F1F-5151-2442-2B89-CE0AB1178507}"/>
              </a:ext>
              <a:ext uri="{C183D7F6-B498-43B3-948B-1728B52AA6E4}">
                <adec:decorative xmlns:adec="http://schemas.microsoft.com/office/drawing/2017/decorative" val="1"/>
              </a:ext>
            </a:extLst>
          </p:cNvPr>
          <p:cNvCxnSpPr>
            <a:cxnSpLocks/>
          </p:cNvCxnSpPr>
          <p:nvPr userDrawn="1"/>
        </p:nvCxnSpPr>
        <p:spPr>
          <a:xfrm flipH="1">
            <a:off x="11543158" y="1647825"/>
            <a:ext cx="648842" cy="52101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3FBD82AC-3C5B-819E-E0FF-157D74B840BC}"/>
              </a:ext>
              <a:ext uri="{C183D7F6-B498-43B3-948B-1728B52AA6E4}">
                <adec:decorative xmlns:adec="http://schemas.microsoft.com/office/drawing/2017/decorative" val="1"/>
              </a:ext>
            </a:extLst>
          </p:cNvPr>
          <p:cNvCxnSpPr>
            <a:cxnSpLocks/>
          </p:cNvCxnSpPr>
          <p:nvPr userDrawn="1"/>
        </p:nvCxnSpPr>
        <p:spPr>
          <a:xfrm flipH="1" flipV="1">
            <a:off x="10781554" y="0"/>
            <a:ext cx="1410446" cy="425834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7F299648-2E6E-FA0D-85E4-8884BE34A008}"/>
              </a:ext>
              <a:ext uri="{C183D7F6-B498-43B3-948B-1728B52AA6E4}">
                <adec:decorative xmlns:adec="http://schemas.microsoft.com/office/drawing/2017/decorative" val="1"/>
              </a:ext>
            </a:extLst>
          </p:cNvPr>
          <p:cNvCxnSpPr>
            <a:cxnSpLocks/>
          </p:cNvCxnSpPr>
          <p:nvPr userDrawn="1"/>
        </p:nvCxnSpPr>
        <p:spPr>
          <a:xfrm flipH="1" flipV="1">
            <a:off x="6529388" y="-4763"/>
            <a:ext cx="5662612" cy="9319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rtlCol="0" anchor="b" anchorCtr="0">
            <a:noAutofit/>
          </a:bodyPr>
          <a:lstStyle>
            <a:lvl1pPr>
              <a:defRPr lang="fr-FR" sz="3600"/>
            </a:lvl1pPr>
          </a:lstStyle>
          <a:p>
            <a:pPr rtl="0"/>
            <a:r>
              <a:rPr lang="fr-FR"/>
              <a:t>Cliquez pour ajouter un titre</a:t>
            </a:r>
          </a:p>
        </p:txBody>
      </p:sp>
      <p:sp>
        <p:nvSpPr>
          <p:cNvPr id="17" name="Espace réservé du contenu 3">
            <a:extLst>
              <a:ext uri="{FF2B5EF4-FFF2-40B4-BE49-F238E27FC236}">
                <a16:creationId xmlns:a16="http://schemas.microsoft.com/office/drawing/2014/main" id="{07BD0263-5D42-E696-F170-1F9CF5FF2A74}"/>
              </a:ext>
            </a:extLst>
          </p:cNvPr>
          <p:cNvSpPr>
            <a:spLocks noGrp="1"/>
          </p:cNvSpPr>
          <p:nvPr>
            <p:ph sz="half" idx="15" hasCustomPrompt="1"/>
          </p:nvPr>
        </p:nvSpPr>
        <p:spPr>
          <a:xfrm>
            <a:off x="838199" y="2078963"/>
            <a:ext cx="3435628" cy="4067492"/>
          </a:xfrm>
        </p:spPr>
        <p:txBody>
          <a:bodyPr rtlCol="0">
            <a:normAutofit/>
          </a:bodyPr>
          <a:lstStyle>
            <a:lvl1pPr marL="457200" indent="-457200">
              <a:spcBef>
                <a:spcPts val="1000"/>
              </a:spcBef>
              <a:spcAft>
                <a:spcPts val="500"/>
              </a:spcAft>
              <a:buFont typeface="+mj-lt"/>
              <a:buAutoNum type="arabicPeriod"/>
              <a:defRPr lang="fr-FR" sz="1800"/>
            </a:lvl1pPr>
            <a:lvl2pPr marL="914400" indent="-457200">
              <a:spcBef>
                <a:spcPts val="1000"/>
              </a:spcBef>
              <a:spcAft>
                <a:spcPts val="500"/>
              </a:spcAft>
              <a:buFont typeface="+mj-lt"/>
              <a:buAutoNum type="alphaLcPeriod"/>
              <a:defRPr lang="fr-FR" sz="1800"/>
            </a:lvl2pPr>
            <a:lvl3pPr marL="1371600" indent="-457200">
              <a:spcBef>
                <a:spcPts val="1000"/>
              </a:spcBef>
              <a:spcAft>
                <a:spcPts val="500"/>
              </a:spcAft>
              <a:buFont typeface="+mj-lt"/>
              <a:buAutoNum type="arabicParenR"/>
              <a:defRPr lang="fr-FR" sz="1800"/>
            </a:lvl3pPr>
            <a:lvl4pPr marL="1828800" indent="-457200">
              <a:spcBef>
                <a:spcPts val="1000"/>
              </a:spcBef>
              <a:spcAft>
                <a:spcPts val="500"/>
              </a:spcAft>
              <a:buFont typeface="+mj-lt"/>
              <a:buAutoNum type="alphaLcParenR"/>
              <a:defRPr lang="fr-FR" sz="1800"/>
            </a:lvl4pPr>
            <a:lvl5pPr marL="2228850" indent="-457200">
              <a:spcBef>
                <a:spcPts val="1000"/>
              </a:spcBef>
              <a:spcAft>
                <a:spcPts val="500"/>
              </a:spcAft>
              <a:buFont typeface="+mj-lt"/>
              <a:buAutoNum type="romanLcPeriod"/>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16" name="Espace réservé du contenu 3">
            <a:extLst>
              <a:ext uri="{FF2B5EF4-FFF2-40B4-BE49-F238E27FC236}">
                <a16:creationId xmlns:a16="http://schemas.microsoft.com/office/drawing/2014/main" id="{1BEE7174-135F-6F9F-11B9-3C3F2F9CDEAA}"/>
              </a:ext>
            </a:extLst>
          </p:cNvPr>
          <p:cNvSpPr>
            <a:spLocks noGrp="1"/>
          </p:cNvSpPr>
          <p:nvPr>
            <p:ph sz="half" idx="14" hasCustomPrompt="1"/>
          </p:nvPr>
        </p:nvSpPr>
        <p:spPr>
          <a:xfrm>
            <a:off x="4965539" y="2087315"/>
            <a:ext cx="6007261" cy="4067492"/>
          </a:xfrm>
        </p:spPr>
        <p:txBody>
          <a:bodyPr rtlCol="0">
            <a:normAutofit/>
          </a:bodyPr>
          <a:lstStyle>
            <a:lvl1pPr marL="0" indent="0">
              <a:spcBef>
                <a:spcPts val="1000"/>
              </a:spcBef>
              <a:spcAft>
                <a:spcPts val="0"/>
              </a:spcAft>
              <a:buNone/>
              <a:defRPr lang="fr-FR" sz="1800"/>
            </a:lvl1pPr>
            <a:lvl2pPr marL="0">
              <a:spcBef>
                <a:spcPts val="1000"/>
              </a:spcBef>
              <a:spcAft>
                <a:spcPts val="500"/>
              </a:spcAft>
              <a:defRPr lang="fr-FR" sz="1800"/>
            </a:lvl2pPr>
            <a:lvl3pPr marL="457200">
              <a:spcBef>
                <a:spcPts val="1000"/>
              </a:spcBef>
              <a:spcAft>
                <a:spcPts val="500"/>
              </a:spcAft>
              <a:defRPr lang="fr-FR" sz="1800"/>
            </a:lvl3pPr>
            <a:lvl4pPr marL="685800">
              <a:spcBef>
                <a:spcPts val="1000"/>
              </a:spcBef>
              <a:spcAft>
                <a:spcPts val="500"/>
              </a:spcAft>
              <a:defRPr lang="fr-FR" sz="1800"/>
            </a:lvl4pPr>
            <a:lvl5pPr marL="914400">
              <a:spcBef>
                <a:spcPts val="1000"/>
              </a:spcBef>
              <a:spcAft>
                <a:spcPts val="500"/>
              </a:spcAft>
              <a:defRPr lang="fr-FR" sz="18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5" name="Espace réservé de la date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fr-FR"/>
            </a:defPPr>
          </a:lstStyle>
          <a:p>
            <a:pPr rtl="0"/>
            <a:fld id="{D6D8061D-18C3-4F4F-85EF-561633F58754}" type="datetimeFigureOut">
              <a:rPr lang="fr-FR" smtClean="0"/>
              <a:t>13/07/2025</a:t>
            </a:fld>
            <a:endParaRPr lang="fr-FR"/>
          </a:p>
        </p:txBody>
      </p:sp>
      <p:sp>
        <p:nvSpPr>
          <p:cNvPr id="6" name="Espace réservé du pied de page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fr-FR"/>
            </a:defPPr>
          </a:lstStyle>
          <a:p>
            <a:pPr rtl="0"/>
            <a:endParaRPr lang="fr-FR"/>
          </a:p>
        </p:txBody>
      </p:sp>
      <p:sp>
        <p:nvSpPr>
          <p:cNvPr id="7" name="Espace réservé du numéro de diapositive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fr-FR"/>
            </a:defPPr>
          </a:lstStyle>
          <a:p>
            <a:pPr rtl="0"/>
            <a:fld id="{CBD12358-51D2-46B3-9BDE-DF29528B9454}" type="slidenum">
              <a:rPr lang="fr-FR" smtClean="0"/>
              <a:t>‹N°›</a:t>
            </a:fld>
            <a:endParaRPr lang="fr-FR"/>
          </a:p>
        </p:txBody>
      </p:sp>
    </p:spTree>
    <p:extLst>
      <p:ext uri="{BB962C8B-B14F-4D97-AF65-F5344CB8AC3E}">
        <p14:creationId xmlns:p14="http://schemas.microsoft.com/office/powerpoint/2010/main" val="657852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u + image ">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700B3A65-BB60-F2B4-4CF4-19A7C53F188A}"/>
              </a:ext>
              <a:ext uri="{C183D7F6-B498-43B3-948B-1728B52AA6E4}">
                <adec:decorative xmlns:adec="http://schemas.microsoft.com/office/drawing/2017/decorative" val="1"/>
              </a:ext>
            </a:extLst>
          </p:cNvPr>
          <p:cNvCxnSpPr>
            <a:cxnSpLocks/>
          </p:cNvCxnSpPr>
          <p:nvPr userDrawn="1"/>
        </p:nvCxnSpPr>
        <p:spPr>
          <a:xfrm flipH="1">
            <a:off x="0" y="0"/>
            <a:ext cx="3119718" cy="685800"/>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3F1DB8D5-B954-BFC9-C8D8-F0491CCBE29B}"/>
              </a:ext>
              <a:ext uri="{C183D7F6-B498-43B3-948B-1728B52AA6E4}">
                <adec:decorative xmlns:adec="http://schemas.microsoft.com/office/drawing/2017/decorative" val="1"/>
              </a:ext>
            </a:extLst>
          </p:cNvPr>
          <p:cNvCxnSpPr>
            <a:cxnSpLocks/>
          </p:cNvCxnSpPr>
          <p:nvPr userDrawn="1"/>
        </p:nvCxnSpPr>
        <p:spPr>
          <a:xfrm flipH="1">
            <a:off x="0" y="0"/>
            <a:ext cx="903768" cy="6543675"/>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5507D69F-27D7-2C68-A17D-3F1399C8BE71}"/>
              </a:ext>
              <a:ext uri="{C183D7F6-B498-43B3-948B-1728B52AA6E4}">
                <adec:decorative xmlns:adec="http://schemas.microsoft.com/office/drawing/2017/decorative" val="1"/>
              </a:ext>
            </a:extLst>
          </p:cNvPr>
          <p:cNvCxnSpPr>
            <a:cxnSpLocks/>
          </p:cNvCxnSpPr>
          <p:nvPr userDrawn="1"/>
        </p:nvCxnSpPr>
        <p:spPr>
          <a:xfrm flipH="1" flipV="1">
            <a:off x="-42863" y="5791200"/>
            <a:ext cx="6286501" cy="1066801"/>
          </a:xfrm>
          <a:prstGeom prst="line">
            <a:avLst/>
          </a:prstGeom>
          <a:ln w="12700">
            <a:solidFill>
              <a:schemeClr val="accent3">
                <a:alpha val="70000"/>
              </a:schemeClr>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0C40C44A-93E6-6C58-5E88-AFDC594EC27A}"/>
              </a:ext>
            </a:extLst>
          </p:cNvPr>
          <p:cNvSpPr>
            <a:spLocks noGrp="1"/>
          </p:cNvSpPr>
          <p:nvPr>
            <p:ph type="title"/>
          </p:nvPr>
        </p:nvSpPr>
        <p:spPr>
          <a:xfrm>
            <a:off x="838199" y="365125"/>
            <a:ext cx="6645965" cy="1325563"/>
          </a:xfrm>
        </p:spPr>
        <p:txBody>
          <a:bodyPr rtlCol="0" anchor="b" anchorCtr="0">
            <a:noAutofit/>
          </a:bodyPr>
          <a:lstStyle>
            <a:lvl1pPr>
              <a:defRPr lang="fr-FR" sz="3600"/>
            </a:lvl1pPr>
          </a:lstStyle>
          <a:p>
            <a:pPr rtl="0"/>
            <a:endParaRPr lang="fr-FR" dirty="0"/>
          </a:p>
        </p:txBody>
      </p:sp>
      <p:sp>
        <p:nvSpPr>
          <p:cNvPr id="3" name="Espace réservé du contenu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1" y="2055813"/>
            <a:ext cx="5781261" cy="4067492"/>
          </a:xfrm>
        </p:spPr>
        <p:txBody>
          <a:bodyPr rtlCol="0">
            <a:normAutofit/>
          </a:bodyPr>
          <a:lstStyle>
            <a:lvl1pPr marL="0" indent="0">
              <a:spcBef>
                <a:spcPts val="1000"/>
              </a:spcBef>
              <a:spcAft>
                <a:spcPts val="500"/>
              </a:spcAft>
              <a:buNone/>
              <a:defRPr lang="fr-FR" sz="1800"/>
            </a:lvl1pPr>
            <a:lvl2pPr>
              <a:spcBef>
                <a:spcPts val="1000"/>
              </a:spcBef>
              <a:spcAft>
                <a:spcPts val="500"/>
              </a:spcAft>
              <a:defRPr lang="fr-FR" sz="1600"/>
            </a:lvl2pPr>
            <a:lvl3pPr>
              <a:spcBef>
                <a:spcPts val="1000"/>
              </a:spcBef>
              <a:spcAft>
                <a:spcPts val="500"/>
              </a:spcAft>
              <a:defRPr lang="fr-FR" sz="1400"/>
            </a:lvl3pPr>
            <a:lvl4pPr>
              <a:spcBef>
                <a:spcPts val="1000"/>
              </a:spcBef>
              <a:spcAft>
                <a:spcPts val="500"/>
              </a:spcAft>
              <a:defRPr lang="fr-FR" sz="1200"/>
            </a:lvl4pPr>
            <a:lvl5pPr>
              <a:spcBef>
                <a:spcPts val="1000"/>
              </a:spcBef>
              <a:spcAft>
                <a:spcPts val="500"/>
              </a:spcAft>
              <a:defRPr lang="fr-FR" sz="1200"/>
            </a:lvl5pPr>
          </a:lstStyle>
          <a:p>
            <a:pPr lvl="0" rtl="0"/>
            <a:r>
              <a:rPr lang="fr-FR"/>
              <a:t>Cliquer pour ajouter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8" name="Espace réservé d’image 7">
            <a:extLst>
              <a:ext uri="{FF2B5EF4-FFF2-40B4-BE49-F238E27FC236}">
                <a16:creationId xmlns:a16="http://schemas.microsoft.com/office/drawing/2014/main" id="{BC013AD6-0EF3-2B25-DDBD-2DF706123AEE}"/>
              </a:ext>
            </a:extLst>
          </p:cNvPr>
          <p:cNvSpPr>
            <a:spLocks noGrp="1"/>
          </p:cNvSpPr>
          <p:nvPr>
            <p:ph type="pic" sz="quarter" idx="13"/>
          </p:nvPr>
        </p:nvSpPr>
        <p:spPr>
          <a:xfrm>
            <a:off x="7566991" y="-22860"/>
            <a:ext cx="4625008" cy="6903720"/>
          </a:xfrm>
        </p:spPr>
        <p:txBody>
          <a:bodyPr tIns="274320" rtlCol="0">
            <a:normAutofit/>
          </a:bodyPr>
          <a:lstStyle>
            <a:lvl1pPr marL="0" indent="0" algn="ctr">
              <a:buNone/>
              <a:defRPr lang="fr-FR" sz="2000"/>
            </a:lvl1pPr>
          </a:lstStyle>
          <a:p>
            <a:pPr rtl="0"/>
            <a:r>
              <a:rPr lang="fr-FR"/>
              <a:t>Cliquez sur l’icône pour ajouter une image</a:t>
            </a:r>
          </a:p>
        </p:txBody>
      </p:sp>
      <p:sp>
        <p:nvSpPr>
          <p:cNvPr id="5" name="Espace réservé de la date 4">
            <a:extLst>
              <a:ext uri="{FF2B5EF4-FFF2-40B4-BE49-F238E27FC236}">
                <a16:creationId xmlns:a16="http://schemas.microsoft.com/office/drawing/2014/main" id="{C6CFCEB5-4092-FD13-478E-51CD74FDB82E}"/>
              </a:ext>
            </a:extLst>
          </p:cNvPr>
          <p:cNvSpPr>
            <a:spLocks noGrp="1"/>
          </p:cNvSpPr>
          <p:nvPr>
            <p:ph type="dt" sz="half" idx="10"/>
          </p:nvPr>
        </p:nvSpPr>
        <p:spPr/>
        <p:txBody>
          <a:bodyPr rtlCol="0"/>
          <a:lstStyle>
            <a:defPPr>
              <a:defRPr lang="fr-FR"/>
            </a:defPPr>
          </a:lstStyle>
          <a:p>
            <a:pPr rtl="0"/>
            <a:fld id="{D6D8061D-18C3-4F4F-85EF-561633F58754}" type="datetimeFigureOut">
              <a:rPr lang="fr-FR" smtClean="0"/>
              <a:t>13/07/2025</a:t>
            </a:fld>
            <a:endParaRPr lang="fr-FR"/>
          </a:p>
        </p:txBody>
      </p:sp>
      <p:sp>
        <p:nvSpPr>
          <p:cNvPr id="6" name="Espace réservé du pied de page 5">
            <a:extLst>
              <a:ext uri="{FF2B5EF4-FFF2-40B4-BE49-F238E27FC236}">
                <a16:creationId xmlns:a16="http://schemas.microsoft.com/office/drawing/2014/main" id="{5D077A4D-E7C0-912D-293F-D93F0CB5CA49}"/>
              </a:ext>
            </a:extLst>
          </p:cNvPr>
          <p:cNvSpPr>
            <a:spLocks noGrp="1"/>
          </p:cNvSpPr>
          <p:nvPr>
            <p:ph type="ftr" sz="quarter" idx="11"/>
          </p:nvPr>
        </p:nvSpPr>
        <p:spPr/>
        <p:txBody>
          <a:bodyPr rtlCol="0"/>
          <a:lstStyle>
            <a:defPPr>
              <a:defRPr lang="fr-FR"/>
            </a:defPPr>
          </a:lstStyle>
          <a:p>
            <a:pPr rtl="0"/>
            <a:endParaRPr lang="fr-FR"/>
          </a:p>
        </p:txBody>
      </p:sp>
      <p:sp>
        <p:nvSpPr>
          <p:cNvPr id="7" name="Espace réservé du numéro de diapositive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rtlCol="0"/>
          <a:lstStyle>
            <a:defPPr>
              <a:defRPr lang="fr-FR"/>
            </a:defPPr>
          </a:lstStyle>
          <a:p>
            <a:pPr rtl="0"/>
            <a:fld id="{CBD12358-51D2-46B3-9BDE-DF29528B9454}" type="slidenum">
              <a:rPr lang="fr-FR" smtClean="0"/>
              <a:t>‹N°›</a:t>
            </a:fld>
            <a:endParaRPr lang="fr-FR"/>
          </a:p>
        </p:txBody>
      </p:sp>
    </p:spTree>
    <p:extLst>
      <p:ext uri="{BB962C8B-B14F-4D97-AF65-F5344CB8AC3E}">
        <p14:creationId xmlns:p14="http://schemas.microsoft.com/office/powerpoint/2010/main" val="2845438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FD97564-C310-6E8C-8689-CE18881B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defPPr>
              <a:defRPr lang="fr-FR"/>
            </a:defPPr>
          </a:lstStyle>
          <a:p>
            <a:pPr rtl="0"/>
            <a:r>
              <a:rPr lang="fr-FR"/>
              <a:t>Modifiez le style du titre</a:t>
            </a:r>
          </a:p>
        </p:txBody>
      </p:sp>
      <p:sp>
        <p:nvSpPr>
          <p:cNvPr id="3" name="Espace réservé du texte 2">
            <a:extLst>
              <a:ext uri="{FF2B5EF4-FFF2-40B4-BE49-F238E27FC236}">
                <a16:creationId xmlns:a16="http://schemas.microsoft.com/office/drawing/2014/main" id="{0FAD99FA-26D9-873B-BE7F-26FEC5C23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defPPr>
              <a:defRPr lang="fr-FR"/>
            </a:defPPr>
          </a:lstStyle>
          <a:p>
            <a:pPr lvl="0" rtl="0"/>
            <a:r>
              <a:rPr lang="fr-FR"/>
              <a:t>Modifiez les styles du texte</a:t>
            </a:r>
          </a:p>
          <a:p>
            <a:pPr lvl="1" rtl="0"/>
            <a:r>
              <a:rPr lang="fr-FR"/>
              <a:t>Deuxième niveau</a:t>
            </a:r>
          </a:p>
          <a:p>
            <a:pPr lvl="2" rtl="0"/>
            <a:r>
              <a:rPr lang="fr-FR"/>
              <a:t>Troisième niveau</a:t>
            </a:r>
          </a:p>
          <a:p>
            <a:pPr lvl="3" rtl="0"/>
            <a:r>
              <a:rPr lang="fr-FR"/>
              <a:t>Quatrième niveau</a:t>
            </a:r>
          </a:p>
          <a:p>
            <a:pPr lvl="4" rtl="0"/>
            <a:r>
              <a:rPr lang="fr-FR"/>
              <a:t>Cinquième niveau</a:t>
            </a:r>
          </a:p>
        </p:txBody>
      </p:sp>
      <p:sp>
        <p:nvSpPr>
          <p:cNvPr id="4" name="Espace réservé de la date 3">
            <a:extLst>
              <a:ext uri="{FF2B5EF4-FFF2-40B4-BE49-F238E27FC236}">
                <a16:creationId xmlns:a16="http://schemas.microsoft.com/office/drawing/2014/main" id="{C319819E-0266-97DD-DFD1-BAAA06AE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lang="fr-FR" sz="1200">
                <a:solidFill>
                  <a:schemeClr val="tx1">
                    <a:tint val="82000"/>
                  </a:schemeClr>
                </a:solidFill>
              </a:defRPr>
            </a:lvl1pPr>
          </a:lstStyle>
          <a:p>
            <a:pPr rtl="0"/>
            <a:fld id="{D6D8061D-18C3-4F4F-85EF-561633F58754}" type="datetimeFigureOut">
              <a:rPr lang="fr-FR" smtClean="0"/>
              <a:t>13/07/2025</a:t>
            </a:fld>
            <a:endParaRPr lang="fr-FR"/>
          </a:p>
        </p:txBody>
      </p:sp>
      <p:sp>
        <p:nvSpPr>
          <p:cNvPr id="5" name="Espace réservé du pied de page 4">
            <a:extLst>
              <a:ext uri="{FF2B5EF4-FFF2-40B4-BE49-F238E27FC236}">
                <a16:creationId xmlns:a16="http://schemas.microsoft.com/office/drawing/2014/main" id="{2BFD19C9-01CE-9E2A-CDA5-C15940F05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lang="fr-FR" sz="1200">
                <a:solidFill>
                  <a:schemeClr val="tx1">
                    <a:tint val="82000"/>
                  </a:schemeClr>
                </a:solidFill>
              </a:defRPr>
            </a:lvl1pPr>
          </a:lstStyle>
          <a:p>
            <a:pPr rtl="0"/>
            <a:endParaRPr lang="fr-FR"/>
          </a:p>
        </p:txBody>
      </p:sp>
      <p:sp>
        <p:nvSpPr>
          <p:cNvPr id="6" name="Espace réservé du numéro de diapositive 5">
            <a:extLst>
              <a:ext uri="{FF2B5EF4-FFF2-40B4-BE49-F238E27FC236}">
                <a16:creationId xmlns:a16="http://schemas.microsoft.com/office/drawing/2014/main" id="{A1801085-7B28-048D-E3D3-9C361426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lang="fr-FR" sz="1200">
                <a:solidFill>
                  <a:schemeClr val="tx1">
                    <a:tint val="82000"/>
                  </a:schemeClr>
                </a:solidFill>
              </a:defRPr>
            </a:lvl1pPr>
          </a:lstStyle>
          <a:p>
            <a:pPr rtl="0"/>
            <a:fld id="{CBD12358-51D2-46B3-9BDE-DF29528B9454}" type="slidenum">
              <a:rPr lang="fr-FR" smtClean="0"/>
              <a:t>‹N°›</a:t>
            </a:fld>
            <a:endParaRPr lang="fr-FR"/>
          </a:p>
        </p:txBody>
      </p:sp>
    </p:spTree>
    <p:extLst>
      <p:ext uri="{BB962C8B-B14F-4D97-AF65-F5344CB8AC3E}">
        <p14:creationId xmlns:p14="http://schemas.microsoft.com/office/powerpoint/2010/main" val="1965934658"/>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58" r:id="rId3"/>
    <p:sldLayoutId id="2147483659" r:id="rId4"/>
    <p:sldLayoutId id="2147483650" r:id="rId5"/>
    <p:sldLayoutId id="2147483649" r:id="rId6"/>
    <p:sldLayoutId id="2147483662" r:id="rId7"/>
    <p:sldLayoutId id="2147483663" r:id="rId8"/>
    <p:sldLayoutId id="2147483652" r:id="rId9"/>
    <p:sldLayoutId id="2147483666" r:id="rId10"/>
    <p:sldLayoutId id="2147483664" r:id="rId11"/>
    <p:sldLayoutId id="2147483665" r:id="rId12"/>
    <p:sldLayoutId id="2147483661" r:id="rId13"/>
  </p:sldLayoutIdLst>
  <p:hf sldNum="0" hdr="0" ftr="0" dt="0"/>
  <p:txStyles>
    <p:titleStyle>
      <a:lvl1pPr algn="l" defTabSz="914400" rtl="0" eaLnBrk="1" latinLnBrk="0" hangingPunct="1">
        <a:lnSpc>
          <a:spcPct val="90000"/>
        </a:lnSpc>
        <a:spcBef>
          <a:spcPct val="0"/>
        </a:spcBef>
        <a:buNone/>
        <a:defRPr lang="fr-FR" sz="4000" i="1" kern="1200" cap="all" baseline="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fr-F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fr-F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fr-F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lang="fr-FR" sz="1800" kern="1200">
          <a:solidFill>
            <a:schemeClr val="tx1"/>
          </a:solidFill>
          <a:latin typeface="+mn-lt"/>
          <a:ea typeface="+mn-ea"/>
          <a:cs typeface="+mn-cs"/>
        </a:defRPr>
      </a:lvl9pPr>
    </p:bodyStyle>
    <p:otherStyle>
      <a:defPPr>
        <a:defRPr lang="fr-FR"/>
      </a:defPPr>
      <a:lvl1pPr marL="0" algn="l" defTabSz="914400" rtl="0" eaLnBrk="1" latinLnBrk="0" hangingPunct="1">
        <a:defRPr lang="fr-FR" sz="1800" kern="1200">
          <a:solidFill>
            <a:schemeClr val="tx1"/>
          </a:solidFill>
          <a:latin typeface="+mn-lt"/>
          <a:ea typeface="+mn-ea"/>
          <a:cs typeface="+mn-cs"/>
        </a:defRPr>
      </a:lvl1pPr>
      <a:lvl2pPr marL="457200" algn="l" defTabSz="914400" rtl="0" eaLnBrk="1" latinLnBrk="0" hangingPunct="1">
        <a:defRPr lang="fr-FR" sz="1800" kern="1200">
          <a:solidFill>
            <a:schemeClr val="tx1"/>
          </a:solidFill>
          <a:latin typeface="+mn-lt"/>
          <a:ea typeface="+mn-ea"/>
          <a:cs typeface="+mn-cs"/>
        </a:defRPr>
      </a:lvl2pPr>
      <a:lvl3pPr marL="914400" algn="l" defTabSz="914400" rtl="0" eaLnBrk="1" latinLnBrk="0" hangingPunct="1">
        <a:defRPr lang="fr-FR" sz="1800" kern="1200">
          <a:solidFill>
            <a:schemeClr val="tx1"/>
          </a:solidFill>
          <a:latin typeface="+mn-lt"/>
          <a:ea typeface="+mn-ea"/>
          <a:cs typeface="+mn-cs"/>
        </a:defRPr>
      </a:lvl3pPr>
      <a:lvl4pPr marL="1371600" algn="l" defTabSz="914400" rtl="0" eaLnBrk="1" latinLnBrk="0" hangingPunct="1">
        <a:defRPr lang="fr-FR" sz="1800" kern="1200">
          <a:solidFill>
            <a:schemeClr val="tx1"/>
          </a:solidFill>
          <a:latin typeface="+mn-lt"/>
          <a:ea typeface="+mn-ea"/>
          <a:cs typeface="+mn-cs"/>
        </a:defRPr>
      </a:lvl4pPr>
      <a:lvl5pPr marL="1828800" algn="l" defTabSz="914400" rtl="0" eaLnBrk="1" latinLnBrk="0" hangingPunct="1">
        <a:defRPr lang="fr-FR" sz="1800" kern="1200">
          <a:solidFill>
            <a:schemeClr val="tx1"/>
          </a:solidFill>
          <a:latin typeface="+mn-lt"/>
          <a:ea typeface="+mn-ea"/>
          <a:cs typeface="+mn-cs"/>
        </a:defRPr>
      </a:lvl5pPr>
      <a:lvl6pPr marL="2286000" algn="l" defTabSz="914400" rtl="0" eaLnBrk="1" latinLnBrk="0" hangingPunct="1">
        <a:defRPr lang="fr-FR" sz="1800" kern="1200">
          <a:solidFill>
            <a:schemeClr val="tx1"/>
          </a:solidFill>
          <a:latin typeface="+mn-lt"/>
          <a:ea typeface="+mn-ea"/>
          <a:cs typeface="+mn-cs"/>
        </a:defRPr>
      </a:lvl6pPr>
      <a:lvl7pPr marL="2743200" algn="l" defTabSz="914400" rtl="0" eaLnBrk="1" latinLnBrk="0" hangingPunct="1">
        <a:defRPr lang="fr-FR" sz="1800" kern="1200">
          <a:solidFill>
            <a:schemeClr val="tx1"/>
          </a:solidFill>
          <a:latin typeface="+mn-lt"/>
          <a:ea typeface="+mn-ea"/>
          <a:cs typeface="+mn-cs"/>
        </a:defRPr>
      </a:lvl7pPr>
      <a:lvl8pPr marL="3200400" algn="l" defTabSz="914400" rtl="0" eaLnBrk="1" latinLnBrk="0" hangingPunct="1">
        <a:defRPr lang="fr-FR" sz="1800" kern="1200">
          <a:solidFill>
            <a:schemeClr val="tx1"/>
          </a:solidFill>
          <a:latin typeface="+mn-lt"/>
          <a:ea typeface="+mn-ea"/>
          <a:cs typeface="+mn-cs"/>
        </a:defRPr>
      </a:lvl8pPr>
      <a:lvl9pPr marL="3657600" algn="l" defTabSz="914400" rtl="0" eaLnBrk="1" latinLnBrk="0" hangingPunct="1">
        <a:defRPr lang="fr-F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6FEC93CF-2672-7D78-F278-58C5E012E0DF}"/>
              </a:ext>
            </a:extLst>
          </p:cNvPr>
          <p:cNvSpPr>
            <a:spLocks noGrp="1"/>
          </p:cNvSpPr>
          <p:nvPr>
            <p:ph type="ctrTitle"/>
          </p:nvPr>
        </p:nvSpPr>
        <p:spPr>
          <a:xfrm>
            <a:off x="-103314" y="486137"/>
            <a:ext cx="6388366" cy="6084509"/>
          </a:xfrm>
        </p:spPr>
        <p:txBody>
          <a:bodyPr rtlCol="0"/>
          <a:lstStyle>
            <a:defPPr>
              <a:defRPr lang="fr-FR"/>
            </a:defPPr>
          </a:lstStyle>
          <a:p>
            <a:r>
              <a:rPr lang="fr-FR" dirty="0"/>
              <a:t>Mise en place d'une solutions Pour l'interconnexions de deux sites physiques </a:t>
            </a:r>
            <a:r>
              <a:rPr lang="fr-FR"/>
              <a:t>différents à double</a:t>
            </a:r>
            <a:r>
              <a:rPr lang="fr-FR" dirty="0"/>
              <a:t>  authentifications</a:t>
            </a:r>
          </a:p>
        </p:txBody>
      </p:sp>
      <p:pic>
        <p:nvPicPr>
          <p:cNvPr id="7" name="Espace réservé d’image 6" descr="Recherche d’une vue d’une ville avec des toits">
            <a:extLst>
              <a:ext uri="{FF2B5EF4-FFF2-40B4-BE49-F238E27FC236}">
                <a16:creationId xmlns:a16="http://schemas.microsoft.com/office/drawing/2014/main" id="{ED21B7CD-3D69-26B5-8A0B-52A19A6B0A2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72" r="72"/>
          <a:stretch/>
        </p:blipFill>
        <p:spPr>
          <a:xfrm>
            <a:off x="5717450" y="-37605"/>
            <a:ext cx="6578801" cy="6894576"/>
          </a:xfrm>
        </p:spPr>
      </p:pic>
    </p:spTree>
    <p:extLst>
      <p:ext uri="{BB962C8B-B14F-4D97-AF65-F5344CB8AC3E}">
        <p14:creationId xmlns:p14="http://schemas.microsoft.com/office/powerpoint/2010/main" val="30789943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8A15DE-D135-0710-9984-A0A55E960CB0}"/>
              </a:ext>
            </a:extLst>
          </p:cNvPr>
          <p:cNvSpPr>
            <a:spLocks noGrp="1"/>
          </p:cNvSpPr>
          <p:nvPr>
            <p:ph type="title"/>
          </p:nvPr>
        </p:nvSpPr>
        <p:spPr>
          <a:xfrm>
            <a:off x="838199" y="365125"/>
            <a:ext cx="6645965" cy="1325563"/>
          </a:xfrm>
          <a:noFill/>
        </p:spPr>
        <p:txBody>
          <a:bodyPr rtlCol="0"/>
          <a:lstStyle>
            <a:defPPr>
              <a:defRPr lang="fr-FR"/>
            </a:defPPr>
          </a:lstStyle>
          <a:p>
            <a:pPr rtl="0"/>
            <a:r>
              <a:rPr lang="fr-FR"/>
              <a:t>IMPACT DE L’ÉLOCUTION</a:t>
            </a:r>
          </a:p>
        </p:txBody>
      </p:sp>
      <p:sp>
        <p:nvSpPr>
          <p:cNvPr id="3" name="Espace réservé du contenu 2">
            <a:extLst>
              <a:ext uri="{FF2B5EF4-FFF2-40B4-BE49-F238E27FC236}">
                <a16:creationId xmlns:a16="http://schemas.microsoft.com/office/drawing/2014/main" id="{ECC8AA23-D8D0-93BE-5C5F-103A750B0D2F}"/>
              </a:ext>
            </a:extLst>
          </p:cNvPr>
          <p:cNvSpPr>
            <a:spLocks noGrp="1"/>
          </p:cNvSpPr>
          <p:nvPr>
            <p:ph sz="half" idx="1"/>
          </p:nvPr>
        </p:nvSpPr>
        <p:spPr>
          <a:xfrm>
            <a:off x="838201" y="2055813"/>
            <a:ext cx="5781261" cy="4067492"/>
          </a:xfrm>
          <a:noFill/>
        </p:spPr>
        <p:txBody>
          <a:bodyPr vert="horz" lIns="91440" tIns="45720" rIns="91440" bIns="45720" rtlCol="0" anchor="t">
            <a:normAutofit/>
          </a:bodyPr>
          <a:lstStyle>
            <a:defPPr>
              <a:defRPr lang="fr-FR"/>
            </a:defPPr>
          </a:lstStyle>
          <a:p>
            <a:pPr rtl="0"/>
            <a:r>
              <a:rPr lang="fr-FR"/>
              <a:t>Votre capacité à communiquer efficacement laissera un impact durable sur votre public</a:t>
            </a:r>
          </a:p>
          <a:p>
            <a:pPr rtl="0"/>
            <a:r>
              <a:rPr lang="fr-FR"/>
              <a:t>La communication efficace implique non seulement la remise d’un message, mais également la résonance avec les expériences, les valeurs et les émotions des personnes à l’écoute </a:t>
            </a:r>
          </a:p>
        </p:txBody>
      </p:sp>
      <p:pic>
        <p:nvPicPr>
          <p:cNvPr id="20" name="Espace réservé d’image 19" descr="Lumières de la ville la nuit">
            <a:extLst>
              <a:ext uri="{FF2B5EF4-FFF2-40B4-BE49-F238E27FC236}">
                <a16:creationId xmlns:a16="http://schemas.microsoft.com/office/drawing/2014/main" id="{E5D7764F-CE06-1A00-3555-ACAE6ACDFE10}"/>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52" b="52"/>
          <a:stretch/>
        </p:blipFill>
        <p:spPr>
          <a:xfrm>
            <a:off x="7566991" y="-22860"/>
            <a:ext cx="4625008" cy="6903720"/>
          </a:xfrm>
        </p:spPr>
      </p:pic>
    </p:spTree>
    <p:extLst>
      <p:ext uri="{BB962C8B-B14F-4D97-AF65-F5344CB8AC3E}">
        <p14:creationId xmlns:p14="http://schemas.microsoft.com/office/powerpoint/2010/main" val="2737241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545968-70F7-0180-6448-3547E442EF4A}"/>
              </a:ext>
            </a:extLst>
          </p:cNvPr>
          <p:cNvSpPr>
            <a:spLocks noGrp="1"/>
          </p:cNvSpPr>
          <p:nvPr>
            <p:ph type="title"/>
          </p:nvPr>
        </p:nvSpPr>
        <p:spPr>
          <a:noFill/>
        </p:spPr>
        <p:txBody>
          <a:bodyPr rtlCol="0">
            <a:noAutofit/>
          </a:bodyPr>
          <a:lstStyle>
            <a:defPPr>
              <a:defRPr lang="fr-FR"/>
            </a:defPPr>
          </a:lstStyle>
          <a:p>
            <a:pPr rtl="0"/>
            <a:r>
              <a:rPr lang="fr-FR"/>
              <a:t>DISCOURS DYNAMIQUE</a:t>
            </a:r>
          </a:p>
        </p:txBody>
      </p:sp>
      <p:sp>
        <p:nvSpPr>
          <p:cNvPr id="8" name="Espace réservé du contenu 7">
            <a:extLst>
              <a:ext uri="{FF2B5EF4-FFF2-40B4-BE49-F238E27FC236}">
                <a16:creationId xmlns:a16="http://schemas.microsoft.com/office/drawing/2014/main" id="{215CE58D-2739-522B-7C3A-6A7C985360C0}"/>
              </a:ext>
            </a:extLst>
          </p:cNvPr>
          <p:cNvSpPr>
            <a:spLocks noGrp="1"/>
          </p:cNvSpPr>
          <p:nvPr>
            <p:ph sz="half" idx="1"/>
          </p:nvPr>
        </p:nvSpPr>
        <p:spPr>
          <a:solidFill>
            <a:schemeClr val="bg1"/>
          </a:solidFill>
        </p:spPr>
        <p:txBody>
          <a:bodyPr vert="horz" lIns="91440" tIns="45720" rIns="91440" bIns="45720" rtlCol="0" anchor="t">
            <a:normAutofit/>
          </a:bodyPr>
          <a:lstStyle>
            <a:defPPr>
              <a:defRPr lang="fr-FR"/>
            </a:defPPr>
          </a:lstStyle>
          <a:p>
            <a:pPr rtl="0"/>
            <a:r>
              <a:rPr lang="fr-FR" dirty="0"/>
              <a:t>Apprenez à insuffler une énergie dans votre discours pour laisser une impression durable</a:t>
            </a:r>
          </a:p>
          <a:p>
            <a:pPr rtl="0"/>
            <a:r>
              <a:rPr lang="fr-FR" dirty="0"/>
              <a:t>L’un des objectifs d’une communication efficace est de motiver votre public</a:t>
            </a:r>
          </a:p>
        </p:txBody>
      </p:sp>
      <p:graphicFrame>
        <p:nvGraphicFramePr>
          <p:cNvPr id="3" name="Espace réservé du tableau 2">
            <a:extLst>
              <a:ext uri="{FF2B5EF4-FFF2-40B4-BE49-F238E27FC236}">
                <a16:creationId xmlns:a16="http://schemas.microsoft.com/office/drawing/2014/main" id="{F01CF5D3-D3B1-1944-CFDF-D8EE11DE42AA}"/>
              </a:ext>
            </a:extLst>
          </p:cNvPr>
          <p:cNvGraphicFramePr>
            <a:graphicFrameLocks noGrp="1"/>
          </p:cNvGraphicFramePr>
          <p:nvPr>
            <p:ph type="tbl" sz="quarter" idx="13"/>
            <p:extLst>
              <p:ext uri="{D42A27DB-BD31-4B8C-83A1-F6EECF244321}">
                <p14:modId xmlns:p14="http://schemas.microsoft.com/office/powerpoint/2010/main" val="3720679082"/>
              </p:ext>
            </p:extLst>
          </p:nvPr>
        </p:nvGraphicFramePr>
        <p:xfrm>
          <a:off x="4108450" y="2136775"/>
          <a:ext cx="7059592" cy="3986245"/>
        </p:xfrm>
        <a:graphic>
          <a:graphicData uri="http://schemas.openxmlformats.org/drawingml/2006/table">
            <a:tbl>
              <a:tblPr firstRow="1" bandRow="1">
                <a:tableStyleId>{9DCAF9ED-07DC-4A11-8D7F-57B35C25682E}</a:tableStyleId>
              </a:tblPr>
              <a:tblGrid>
                <a:gridCol w="1764898">
                  <a:extLst>
                    <a:ext uri="{9D8B030D-6E8A-4147-A177-3AD203B41FA5}">
                      <a16:colId xmlns:a16="http://schemas.microsoft.com/office/drawing/2014/main" val="127040821"/>
                    </a:ext>
                  </a:extLst>
                </a:gridCol>
                <a:gridCol w="1950899">
                  <a:extLst>
                    <a:ext uri="{9D8B030D-6E8A-4147-A177-3AD203B41FA5}">
                      <a16:colId xmlns:a16="http://schemas.microsoft.com/office/drawing/2014/main" val="149845700"/>
                    </a:ext>
                  </a:extLst>
                </a:gridCol>
                <a:gridCol w="1578897">
                  <a:extLst>
                    <a:ext uri="{9D8B030D-6E8A-4147-A177-3AD203B41FA5}">
                      <a16:colId xmlns:a16="http://schemas.microsoft.com/office/drawing/2014/main" val="3119692462"/>
                    </a:ext>
                  </a:extLst>
                </a:gridCol>
                <a:gridCol w="1764898">
                  <a:extLst>
                    <a:ext uri="{9D8B030D-6E8A-4147-A177-3AD203B41FA5}">
                      <a16:colId xmlns:a16="http://schemas.microsoft.com/office/drawing/2014/main" val="3472639139"/>
                    </a:ext>
                  </a:extLst>
                </a:gridCol>
              </a:tblGrid>
              <a:tr h="511525">
                <a:tc>
                  <a:txBody>
                    <a:bodyPr/>
                    <a:lstStyle>
                      <a:defPPr>
                        <a:defRPr lang="fr-FR"/>
                      </a:defPPr>
                    </a:lstStyle>
                    <a:p>
                      <a:pPr algn="ctr" rtl="0"/>
                      <a:r>
                        <a:rPr lang="fr-FR" b="0" i="0">
                          <a:latin typeface="+mn-lt"/>
                        </a:rPr>
                        <a:t>Métrique</a:t>
                      </a:r>
                    </a:p>
                  </a:txBody>
                  <a:tcPr anchor="ctr"/>
                </a:tc>
                <a:tc>
                  <a:txBody>
                    <a:bodyPr/>
                    <a:lstStyle>
                      <a:defPPr>
                        <a:defRPr lang="fr-FR"/>
                      </a:defPPr>
                    </a:lstStyle>
                    <a:p>
                      <a:pPr algn="ctr" rtl="0"/>
                      <a:r>
                        <a:rPr lang="fr-FR" b="0" i="0">
                          <a:latin typeface="+mn-lt"/>
                        </a:rPr>
                        <a:t>Mesure</a:t>
                      </a:r>
                    </a:p>
                  </a:txBody>
                  <a:tcPr anchor="ctr"/>
                </a:tc>
                <a:tc>
                  <a:txBody>
                    <a:bodyPr/>
                    <a:lstStyle>
                      <a:defPPr>
                        <a:defRPr lang="fr-FR"/>
                      </a:defPPr>
                    </a:lstStyle>
                    <a:p>
                      <a:pPr algn="ctr" rtl="0"/>
                      <a:r>
                        <a:rPr lang="fr-FR" b="0" i="0" dirty="0">
                          <a:latin typeface="+mn-lt"/>
                        </a:rPr>
                        <a:t>Cible</a:t>
                      </a:r>
                    </a:p>
                  </a:txBody>
                  <a:tcPr anchor="ctr"/>
                </a:tc>
                <a:tc>
                  <a:txBody>
                    <a:bodyPr/>
                    <a:lstStyle>
                      <a:defPPr>
                        <a:defRPr lang="fr-FR"/>
                      </a:defPPr>
                    </a:lstStyle>
                    <a:p>
                      <a:pPr algn="ctr" rtl="0"/>
                      <a:r>
                        <a:rPr lang="fr-FR" b="0" i="0">
                          <a:latin typeface="+mn-lt"/>
                        </a:rPr>
                        <a:t>Réel</a:t>
                      </a:r>
                    </a:p>
                  </a:txBody>
                  <a:tcPr anchor="ctr"/>
                </a:tc>
                <a:extLst>
                  <a:ext uri="{0D108BD9-81ED-4DB2-BD59-A6C34878D82A}">
                    <a16:rowId xmlns:a16="http://schemas.microsoft.com/office/drawing/2014/main" val="3298013591"/>
                  </a:ext>
                </a:extLst>
              </a:tr>
              <a:tr h="582969">
                <a:tc>
                  <a:txBody>
                    <a:bodyPr/>
                    <a:lstStyle>
                      <a:defPPr>
                        <a:defRPr lang="fr-FR"/>
                      </a:defPPr>
                    </a:lstStyle>
                    <a:p>
                      <a:pPr algn="ctr" rtl="0"/>
                      <a:r>
                        <a:rPr lang="fr-FR" b="0" i="0">
                          <a:latin typeface="+mn-lt"/>
                        </a:rPr>
                        <a:t>Participation du public</a:t>
                      </a:r>
                    </a:p>
                  </a:txBody>
                  <a:tcPr anchor="ctr"/>
                </a:tc>
                <a:tc>
                  <a:txBody>
                    <a:bodyPr/>
                    <a:lstStyle>
                      <a:defPPr>
                        <a:defRPr lang="fr-FR"/>
                      </a:defPPr>
                    </a:lstStyle>
                    <a:p>
                      <a:pPr algn="ctr" rtl="0"/>
                      <a:r>
                        <a:rPr lang="fr-FR" b="0" i="0" dirty="0">
                          <a:latin typeface="+mn-lt"/>
                        </a:rPr>
                        <a:t>Nombre de participants</a:t>
                      </a:r>
                    </a:p>
                  </a:txBody>
                  <a:tcPr anchor="ctr"/>
                </a:tc>
                <a:tc>
                  <a:txBody>
                    <a:bodyPr/>
                    <a:lstStyle>
                      <a:defPPr>
                        <a:defRPr lang="fr-FR"/>
                      </a:defPPr>
                    </a:lstStyle>
                    <a:p>
                      <a:pPr algn="ctr" rtl="0"/>
                      <a:r>
                        <a:rPr lang="fr-FR" b="0" i="0">
                          <a:latin typeface="+mn-lt"/>
                        </a:rPr>
                        <a:t>150</a:t>
                      </a:r>
                    </a:p>
                  </a:txBody>
                  <a:tcPr anchor="ctr"/>
                </a:tc>
                <a:tc>
                  <a:txBody>
                    <a:bodyPr/>
                    <a:lstStyle>
                      <a:defPPr>
                        <a:defRPr lang="fr-FR"/>
                      </a:defPPr>
                    </a:lstStyle>
                    <a:p>
                      <a:pPr algn="ctr" rtl="0"/>
                      <a:r>
                        <a:rPr lang="fr-FR" b="0" i="0">
                          <a:latin typeface="+mn-lt"/>
                        </a:rPr>
                        <a:t>120</a:t>
                      </a:r>
                    </a:p>
                  </a:txBody>
                  <a:tcPr anchor="ctr"/>
                </a:tc>
                <a:extLst>
                  <a:ext uri="{0D108BD9-81ED-4DB2-BD59-A6C34878D82A}">
                    <a16:rowId xmlns:a16="http://schemas.microsoft.com/office/drawing/2014/main" val="3873867931"/>
                  </a:ext>
                </a:extLst>
              </a:tr>
              <a:tr h="582969">
                <a:tc>
                  <a:txBody>
                    <a:bodyPr/>
                    <a:lstStyle>
                      <a:defPPr>
                        <a:defRPr lang="fr-FR"/>
                      </a:defPPr>
                    </a:lstStyle>
                    <a:p>
                      <a:pPr algn="ctr" rtl="0"/>
                      <a:r>
                        <a:rPr lang="fr-FR" b="0" i="0">
                          <a:latin typeface="+mn-lt"/>
                        </a:rPr>
                        <a:t>Durée de l’engagement</a:t>
                      </a:r>
                    </a:p>
                  </a:txBody>
                  <a:tcPr anchor="ctr"/>
                </a:tc>
                <a:tc>
                  <a:txBody>
                    <a:bodyPr/>
                    <a:lstStyle>
                      <a:defPPr>
                        <a:defRPr lang="fr-FR"/>
                      </a:defPPr>
                    </a:lstStyle>
                    <a:p>
                      <a:pPr algn="ctr" rtl="0"/>
                      <a:r>
                        <a:rPr lang="fr-FR" b="0" i="0">
                          <a:latin typeface="+mn-lt"/>
                        </a:rPr>
                        <a:t>Minutes</a:t>
                      </a:r>
                    </a:p>
                  </a:txBody>
                  <a:tcPr anchor="ctr"/>
                </a:tc>
                <a:tc>
                  <a:txBody>
                    <a:bodyPr/>
                    <a:lstStyle>
                      <a:defPPr>
                        <a:defRPr lang="fr-FR"/>
                      </a:defPPr>
                    </a:lstStyle>
                    <a:p>
                      <a:pPr algn="ctr" rtl="0"/>
                      <a:r>
                        <a:rPr lang="fr-FR" b="0" i="0">
                          <a:latin typeface="+mn-lt"/>
                        </a:rPr>
                        <a:t>60</a:t>
                      </a:r>
                    </a:p>
                  </a:txBody>
                  <a:tcPr anchor="ctr"/>
                </a:tc>
                <a:tc>
                  <a:txBody>
                    <a:bodyPr/>
                    <a:lstStyle>
                      <a:defPPr>
                        <a:defRPr lang="fr-FR"/>
                      </a:defPPr>
                    </a:lstStyle>
                    <a:p>
                      <a:pPr algn="ctr" rtl="0"/>
                      <a:r>
                        <a:rPr lang="fr-FR" b="0" i="0">
                          <a:latin typeface="+mn-lt"/>
                        </a:rPr>
                        <a:t>75</a:t>
                      </a:r>
                    </a:p>
                  </a:txBody>
                  <a:tcPr anchor="ctr"/>
                </a:tc>
                <a:extLst>
                  <a:ext uri="{0D108BD9-81ED-4DB2-BD59-A6C34878D82A}">
                    <a16:rowId xmlns:a16="http://schemas.microsoft.com/office/drawing/2014/main" val="85209771"/>
                  </a:ext>
                </a:extLst>
              </a:tr>
              <a:tr h="582969">
                <a:tc>
                  <a:txBody>
                    <a:bodyPr/>
                    <a:lstStyle>
                      <a:defPPr>
                        <a:defRPr lang="fr-FR"/>
                      </a:defPPr>
                    </a:lstStyle>
                    <a:p>
                      <a:pPr algn="ctr" rtl="0"/>
                      <a:r>
                        <a:rPr lang="fr-FR" b="0" i="0">
                          <a:latin typeface="+mn-lt"/>
                        </a:rPr>
                        <a:t>Interactions de Q&amp;A</a:t>
                      </a:r>
                    </a:p>
                  </a:txBody>
                  <a:tcPr anchor="ctr"/>
                </a:tc>
                <a:tc>
                  <a:txBody>
                    <a:bodyPr/>
                    <a:lstStyle>
                      <a:defPPr>
                        <a:defRPr lang="fr-FR"/>
                      </a:defPPr>
                    </a:lstStyle>
                    <a:p>
                      <a:pPr algn="ctr" rtl="0"/>
                      <a:r>
                        <a:rPr lang="fr-FR" b="0" i="0">
                          <a:latin typeface="+mn-lt"/>
                        </a:rPr>
                        <a:t>Nombre de questions</a:t>
                      </a:r>
                    </a:p>
                  </a:txBody>
                  <a:tcPr anchor="ctr"/>
                </a:tc>
                <a:tc>
                  <a:txBody>
                    <a:bodyPr/>
                    <a:lstStyle>
                      <a:defPPr>
                        <a:defRPr lang="fr-FR"/>
                      </a:defPPr>
                    </a:lstStyle>
                    <a:p>
                      <a:pPr algn="ctr" rtl="0"/>
                      <a:r>
                        <a:rPr lang="fr-FR" b="0" i="0">
                          <a:latin typeface="+mn-lt"/>
                        </a:rPr>
                        <a:t>10</a:t>
                      </a:r>
                    </a:p>
                  </a:txBody>
                  <a:tcPr anchor="ctr"/>
                </a:tc>
                <a:tc>
                  <a:txBody>
                    <a:bodyPr/>
                    <a:lstStyle>
                      <a:defPPr>
                        <a:defRPr lang="fr-FR"/>
                      </a:defPPr>
                    </a:lstStyle>
                    <a:p>
                      <a:pPr algn="ctr" rtl="0"/>
                      <a:r>
                        <a:rPr lang="fr-FR" b="0" i="0">
                          <a:latin typeface="+mn-lt"/>
                        </a:rPr>
                        <a:t>15</a:t>
                      </a:r>
                    </a:p>
                  </a:txBody>
                  <a:tcPr anchor="ctr"/>
                </a:tc>
                <a:extLst>
                  <a:ext uri="{0D108BD9-81ED-4DB2-BD59-A6C34878D82A}">
                    <a16:rowId xmlns:a16="http://schemas.microsoft.com/office/drawing/2014/main" val="4061031278"/>
                  </a:ext>
                </a:extLst>
              </a:tr>
              <a:tr h="582969">
                <a:tc>
                  <a:txBody>
                    <a:bodyPr/>
                    <a:lstStyle>
                      <a:defPPr>
                        <a:defRPr lang="fr-FR"/>
                      </a:defPPr>
                    </a:lstStyle>
                    <a:p>
                      <a:pPr algn="ctr" rtl="0"/>
                      <a:r>
                        <a:rPr lang="fr-FR" b="0" i="0" dirty="0">
                          <a:latin typeface="+mn-lt"/>
                        </a:rPr>
                        <a:t>Commentaires positifs</a:t>
                      </a:r>
                    </a:p>
                  </a:txBody>
                  <a:tcPr anchor="ctr"/>
                </a:tc>
                <a:tc>
                  <a:txBody>
                    <a:bodyPr/>
                    <a:lstStyle>
                      <a:defPPr>
                        <a:defRPr lang="fr-FR"/>
                      </a:defPPr>
                    </a:lstStyle>
                    <a:p>
                      <a:pPr algn="ctr" rtl="0"/>
                      <a:r>
                        <a:rPr lang="fr-FR" b="0" i="0">
                          <a:latin typeface="+mn-lt"/>
                        </a:rPr>
                        <a:t>Pourcentage (%)</a:t>
                      </a:r>
                    </a:p>
                  </a:txBody>
                  <a:tcPr anchor="ctr"/>
                </a:tc>
                <a:tc>
                  <a:txBody>
                    <a:bodyPr/>
                    <a:lstStyle>
                      <a:defPPr>
                        <a:defRPr lang="fr-FR"/>
                      </a:defPPr>
                    </a:lstStyle>
                    <a:p>
                      <a:pPr algn="ctr" rtl="0"/>
                      <a:r>
                        <a:rPr lang="fr-FR" b="0" i="0">
                          <a:latin typeface="+mn-lt"/>
                        </a:rPr>
                        <a:t>90</a:t>
                      </a:r>
                    </a:p>
                  </a:txBody>
                  <a:tcPr anchor="ctr"/>
                </a:tc>
                <a:tc>
                  <a:txBody>
                    <a:bodyPr/>
                    <a:lstStyle>
                      <a:defPPr>
                        <a:defRPr lang="fr-FR"/>
                      </a:defPPr>
                    </a:lstStyle>
                    <a:p>
                      <a:pPr algn="ctr" rtl="0"/>
                      <a:r>
                        <a:rPr lang="fr-FR" b="0" i="0">
                          <a:latin typeface="+mn-lt"/>
                        </a:rPr>
                        <a:t>95</a:t>
                      </a:r>
                    </a:p>
                  </a:txBody>
                  <a:tcPr anchor="ctr"/>
                </a:tc>
                <a:extLst>
                  <a:ext uri="{0D108BD9-81ED-4DB2-BD59-A6C34878D82A}">
                    <a16:rowId xmlns:a16="http://schemas.microsoft.com/office/drawing/2014/main" val="3591840781"/>
                  </a:ext>
                </a:extLst>
              </a:tr>
              <a:tr h="832813">
                <a:tc>
                  <a:txBody>
                    <a:bodyPr/>
                    <a:lstStyle>
                      <a:defPPr>
                        <a:defRPr lang="fr-FR"/>
                      </a:defPPr>
                    </a:lstStyle>
                    <a:p>
                      <a:pPr algn="ctr" rtl="0"/>
                      <a:r>
                        <a:rPr lang="fr-FR" b="0" i="0" dirty="0">
                          <a:latin typeface="+mn-lt"/>
                        </a:rPr>
                        <a:t>Taux de rétention des informations</a:t>
                      </a:r>
                    </a:p>
                  </a:txBody>
                  <a:tcPr anchor="ctr"/>
                </a:tc>
                <a:tc>
                  <a:txBody>
                    <a:bodyPr/>
                    <a:lstStyle>
                      <a:defPPr>
                        <a:defRPr lang="fr-FR"/>
                      </a:defPPr>
                    </a:lstStyle>
                    <a:p>
                      <a:pPr algn="ctr" rtl="0"/>
                      <a:r>
                        <a:rPr lang="fr-FR" b="0" i="0">
                          <a:latin typeface="+mn-lt"/>
                        </a:rPr>
                        <a:t>Pourcentage (%)</a:t>
                      </a:r>
                    </a:p>
                  </a:txBody>
                  <a:tcPr anchor="ctr"/>
                </a:tc>
                <a:tc>
                  <a:txBody>
                    <a:bodyPr/>
                    <a:lstStyle>
                      <a:defPPr>
                        <a:defRPr lang="fr-FR"/>
                      </a:defPPr>
                    </a:lstStyle>
                    <a:p>
                      <a:pPr algn="ctr" rtl="0"/>
                      <a:r>
                        <a:rPr lang="fr-FR" b="0" i="0">
                          <a:latin typeface="+mn-lt"/>
                        </a:rPr>
                        <a:t>80</a:t>
                      </a:r>
                    </a:p>
                  </a:txBody>
                  <a:tcPr anchor="ctr"/>
                </a:tc>
                <a:tc>
                  <a:txBody>
                    <a:bodyPr/>
                    <a:lstStyle>
                      <a:defPPr>
                        <a:defRPr lang="fr-FR"/>
                      </a:defPPr>
                    </a:lstStyle>
                    <a:p>
                      <a:pPr algn="ctr" rtl="0"/>
                      <a:r>
                        <a:rPr lang="fr-FR" b="0" i="0" dirty="0">
                          <a:latin typeface="+mn-lt"/>
                        </a:rPr>
                        <a:t>85</a:t>
                      </a:r>
                    </a:p>
                  </a:txBody>
                  <a:tcPr anchor="ctr"/>
                </a:tc>
                <a:extLst>
                  <a:ext uri="{0D108BD9-81ED-4DB2-BD59-A6C34878D82A}">
                    <a16:rowId xmlns:a16="http://schemas.microsoft.com/office/drawing/2014/main" val="335389741"/>
                  </a:ext>
                </a:extLst>
              </a:tr>
            </a:tbl>
          </a:graphicData>
        </a:graphic>
      </p:graphicFrame>
    </p:spTree>
    <p:extLst>
      <p:ext uri="{BB962C8B-B14F-4D97-AF65-F5344CB8AC3E}">
        <p14:creationId xmlns:p14="http://schemas.microsoft.com/office/powerpoint/2010/main" val="4259977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030A76-B788-B363-104E-266B7C7F7208}"/>
              </a:ext>
            </a:extLst>
          </p:cNvPr>
          <p:cNvSpPr>
            <a:spLocks noGrp="1"/>
          </p:cNvSpPr>
          <p:nvPr>
            <p:ph type="title"/>
          </p:nvPr>
        </p:nvSpPr>
        <p:spPr>
          <a:noFill/>
        </p:spPr>
        <p:txBody>
          <a:bodyPr rtlCol="0"/>
          <a:lstStyle>
            <a:defPPr>
              <a:defRPr lang="fr-FR"/>
            </a:defPPr>
          </a:lstStyle>
          <a:p>
            <a:pPr rtl="0"/>
            <a:r>
              <a:rPr lang="fr-FR" dirty="0"/>
              <a:t>DERNIERS CONSEILS ET POINTS IMPORTANTS A RETENIR</a:t>
            </a:r>
          </a:p>
        </p:txBody>
      </p:sp>
      <p:sp>
        <p:nvSpPr>
          <p:cNvPr id="3" name="Espace réservé du contenu 2">
            <a:extLst>
              <a:ext uri="{FF2B5EF4-FFF2-40B4-BE49-F238E27FC236}">
                <a16:creationId xmlns:a16="http://schemas.microsoft.com/office/drawing/2014/main" id="{05948542-FCE1-3AE6-C6C9-17975609DF70}"/>
              </a:ext>
            </a:extLst>
          </p:cNvPr>
          <p:cNvSpPr>
            <a:spLocks noGrp="1"/>
          </p:cNvSpPr>
          <p:nvPr>
            <p:ph sz="half" idx="14"/>
          </p:nvPr>
        </p:nvSpPr>
        <p:spPr>
          <a:noFill/>
        </p:spPr>
        <p:txBody>
          <a:bodyPr vert="horz" lIns="91440" tIns="45720" rIns="91440" bIns="45720" rtlCol="0" anchor="t">
            <a:normAutofit/>
          </a:bodyPr>
          <a:lstStyle>
            <a:defPPr>
              <a:defRPr lang="fr-FR"/>
            </a:defPPr>
          </a:lstStyle>
          <a:p>
            <a:pPr rtl="0"/>
            <a:r>
              <a:rPr lang="fr-FR" dirty="0"/>
              <a:t>Répétition cohérente</a:t>
            </a:r>
          </a:p>
          <a:p>
            <a:pPr lvl="1" rtl="0"/>
            <a:r>
              <a:rPr lang="fr-FR" dirty="0"/>
              <a:t>Renforcez votre connaissance</a:t>
            </a:r>
          </a:p>
          <a:p>
            <a:pPr rtl="0"/>
            <a:r>
              <a:rPr lang="fr-FR" dirty="0"/>
              <a:t>Affiner le style de discours</a:t>
            </a:r>
          </a:p>
          <a:p>
            <a:pPr lvl="1" rtl="0"/>
            <a:r>
              <a:rPr lang="fr-FR" dirty="0"/>
              <a:t>Rythme, ton et accentuation</a:t>
            </a:r>
          </a:p>
          <a:p>
            <a:pPr rtl="0"/>
            <a:r>
              <a:rPr lang="fr-FR" dirty="0"/>
              <a:t>Minutage et transitions</a:t>
            </a:r>
          </a:p>
          <a:p>
            <a:pPr lvl="1" rtl="0"/>
            <a:r>
              <a:rPr lang="fr-FR" dirty="0"/>
              <a:t>Rechercher un discours professionnel et fluide</a:t>
            </a:r>
          </a:p>
          <a:p>
            <a:pPr rtl="0"/>
            <a:r>
              <a:rPr lang="fr-FR" dirty="0"/>
              <a:t>Entraînez-vous à parler en public</a:t>
            </a:r>
          </a:p>
          <a:p>
            <a:pPr lvl="1" rtl="0"/>
            <a:r>
              <a:rPr lang="fr-FR" dirty="0"/>
              <a:t>Solliciter des collègues pour écouter et donner leur avis</a:t>
            </a:r>
          </a:p>
          <a:p>
            <a:pPr lvl="1" rtl="0"/>
            <a:endParaRPr lang="fr-FR" dirty="0"/>
          </a:p>
        </p:txBody>
      </p:sp>
      <p:sp>
        <p:nvSpPr>
          <p:cNvPr id="4" name="Espace réservé du contenu 3">
            <a:extLst>
              <a:ext uri="{FF2B5EF4-FFF2-40B4-BE49-F238E27FC236}">
                <a16:creationId xmlns:a16="http://schemas.microsoft.com/office/drawing/2014/main" id="{3EE67564-0457-E486-97D0-8109D2C97B3F}"/>
              </a:ext>
            </a:extLst>
          </p:cNvPr>
          <p:cNvSpPr>
            <a:spLocks noGrp="1"/>
          </p:cNvSpPr>
          <p:nvPr>
            <p:ph sz="half" idx="2"/>
          </p:nvPr>
        </p:nvSpPr>
        <p:spPr>
          <a:noFill/>
        </p:spPr>
        <p:txBody>
          <a:bodyPr rtlCol="0">
            <a:normAutofit/>
          </a:bodyPr>
          <a:lstStyle>
            <a:defPPr>
              <a:defRPr lang="fr-FR"/>
            </a:defPPr>
          </a:lstStyle>
          <a:p>
            <a:pPr rtl="0"/>
            <a:r>
              <a:rPr lang="fr-FR" dirty="0"/>
              <a:t>Recueillir des commentaires</a:t>
            </a:r>
          </a:p>
          <a:p>
            <a:pPr rtl="0"/>
            <a:r>
              <a:rPr lang="fr-FR" dirty="0"/>
              <a:t>Examiner les performances</a:t>
            </a:r>
          </a:p>
          <a:p>
            <a:pPr rtl="0"/>
            <a:r>
              <a:rPr lang="fr-FR" dirty="0"/>
              <a:t>Explorez de nouvelles techniques</a:t>
            </a:r>
          </a:p>
          <a:p>
            <a:pPr rtl="0"/>
            <a:r>
              <a:rPr lang="fr-FR" dirty="0"/>
              <a:t>Définissez des objectifs personnels</a:t>
            </a:r>
          </a:p>
          <a:p>
            <a:pPr rtl="0"/>
            <a:r>
              <a:rPr lang="fr-FR" dirty="0"/>
              <a:t>Répétez et adaptez-vous</a:t>
            </a:r>
          </a:p>
        </p:txBody>
      </p:sp>
    </p:spTree>
    <p:extLst>
      <p:ext uri="{BB962C8B-B14F-4D97-AF65-F5344CB8AC3E}">
        <p14:creationId xmlns:p14="http://schemas.microsoft.com/office/powerpoint/2010/main" val="643777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FC59F6-9B22-C211-4B4C-A2FD4B914C46}"/>
              </a:ext>
            </a:extLst>
          </p:cNvPr>
          <p:cNvSpPr>
            <a:spLocks noGrp="1"/>
          </p:cNvSpPr>
          <p:nvPr>
            <p:ph type="title"/>
          </p:nvPr>
        </p:nvSpPr>
        <p:spPr>
          <a:noFill/>
        </p:spPr>
        <p:txBody>
          <a:bodyPr rtlCol="0"/>
          <a:lstStyle>
            <a:defPPr>
              <a:defRPr lang="fr-FR"/>
            </a:defPPr>
          </a:lstStyle>
          <a:p>
            <a:pPr rtl="0"/>
            <a:r>
              <a:rPr lang="fr-FR"/>
              <a:t>MESURES D’ENGAGEMENT DU DISCOURS</a:t>
            </a:r>
          </a:p>
        </p:txBody>
      </p:sp>
      <p:graphicFrame>
        <p:nvGraphicFramePr>
          <p:cNvPr id="19" name="Espace réservé du tableau 3">
            <a:extLst>
              <a:ext uri="{FF2B5EF4-FFF2-40B4-BE49-F238E27FC236}">
                <a16:creationId xmlns:a16="http://schemas.microsoft.com/office/drawing/2014/main" id="{998759BF-36E2-2AC0-C9B8-88C6BF075154}"/>
              </a:ext>
            </a:extLst>
          </p:cNvPr>
          <p:cNvGraphicFramePr>
            <a:graphicFrameLocks noGrp="1"/>
          </p:cNvGraphicFramePr>
          <p:nvPr>
            <p:ph type="tbl" sz="quarter" idx="13"/>
            <p:extLst>
              <p:ext uri="{D42A27DB-BD31-4B8C-83A1-F6EECF244321}">
                <p14:modId xmlns:p14="http://schemas.microsoft.com/office/powerpoint/2010/main" val="198846581"/>
              </p:ext>
            </p:extLst>
          </p:nvPr>
        </p:nvGraphicFramePr>
        <p:xfrm>
          <a:off x="838200" y="2125663"/>
          <a:ext cx="10515600" cy="3717078"/>
        </p:xfrm>
        <a:graphic>
          <a:graphicData uri="http://schemas.openxmlformats.org/drawingml/2006/table">
            <a:tbl>
              <a:tblPr firstRow="1" bandRow="1">
                <a:tableStyleId>{9DCAF9ED-07DC-4A11-8D7F-57B35C25682E}</a:tableStyleId>
              </a:tblPr>
              <a:tblGrid>
                <a:gridCol w="2628900">
                  <a:extLst>
                    <a:ext uri="{9D8B030D-6E8A-4147-A177-3AD203B41FA5}">
                      <a16:colId xmlns:a16="http://schemas.microsoft.com/office/drawing/2014/main" val="2382218087"/>
                    </a:ext>
                  </a:extLst>
                </a:gridCol>
                <a:gridCol w="2628900">
                  <a:extLst>
                    <a:ext uri="{9D8B030D-6E8A-4147-A177-3AD203B41FA5}">
                      <a16:colId xmlns:a16="http://schemas.microsoft.com/office/drawing/2014/main" val="3953468724"/>
                    </a:ext>
                  </a:extLst>
                </a:gridCol>
                <a:gridCol w="2628900">
                  <a:extLst>
                    <a:ext uri="{9D8B030D-6E8A-4147-A177-3AD203B41FA5}">
                      <a16:colId xmlns:a16="http://schemas.microsoft.com/office/drawing/2014/main" val="4277526474"/>
                    </a:ext>
                  </a:extLst>
                </a:gridCol>
                <a:gridCol w="2628900">
                  <a:extLst>
                    <a:ext uri="{9D8B030D-6E8A-4147-A177-3AD203B41FA5}">
                      <a16:colId xmlns:a16="http://schemas.microsoft.com/office/drawing/2014/main" val="2438884888"/>
                    </a:ext>
                  </a:extLst>
                </a:gridCol>
              </a:tblGrid>
              <a:tr h="598946">
                <a:tc>
                  <a:txBody>
                    <a:bodyPr/>
                    <a:lstStyle>
                      <a:defPPr>
                        <a:defRPr lang="fr-FR"/>
                      </a:defPPr>
                    </a:lstStyle>
                    <a:p>
                      <a:pPr algn="ctr" rtl="0"/>
                      <a:r>
                        <a:rPr lang="fr-FR" b="0" i="0">
                          <a:latin typeface="+mn-lt"/>
                        </a:rPr>
                        <a:t>Facteur d’impact</a:t>
                      </a:r>
                    </a:p>
                  </a:txBody>
                  <a:tcPr anchor="ctr"/>
                </a:tc>
                <a:tc>
                  <a:txBody>
                    <a:bodyPr/>
                    <a:lstStyle>
                      <a:defPPr>
                        <a:defRPr lang="fr-FR"/>
                      </a:defPPr>
                    </a:lstStyle>
                    <a:p>
                      <a:pPr algn="ctr" rtl="0"/>
                      <a:r>
                        <a:rPr lang="fr-FR" b="0" i="0">
                          <a:latin typeface="+mn-lt"/>
                        </a:rPr>
                        <a:t>Mesure</a:t>
                      </a:r>
                    </a:p>
                  </a:txBody>
                  <a:tcPr anchor="ctr"/>
                </a:tc>
                <a:tc>
                  <a:txBody>
                    <a:bodyPr/>
                    <a:lstStyle>
                      <a:defPPr>
                        <a:defRPr lang="fr-FR"/>
                      </a:defPPr>
                    </a:lstStyle>
                    <a:p>
                      <a:pPr algn="ctr" rtl="0"/>
                      <a:r>
                        <a:rPr lang="fr-FR" b="0" i="0">
                          <a:latin typeface="+mn-lt"/>
                        </a:rPr>
                        <a:t>Cible</a:t>
                      </a:r>
                    </a:p>
                  </a:txBody>
                  <a:tcPr anchor="ctr"/>
                </a:tc>
                <a:tc>
                  <a:txBody>
                    <a:bodyPr/>
                    <a:lstStyle>
                      <a:defPPr>
                        <a:defRPr lang="fr-FR"/>
                      </a:defPPr>
                    </a:lstStyle>
                    <a:p>
                      <a:pPr algn="ctr" rtl="0"/>
                      <a:r>
                        <a:rPr lang="fr-FR" b="0" i="0">
                          <a:latin typeface="+mn-lt"/>
                        </a:rPr>
                        <a:t>Atteint</a:t>
                      </a:r>
                    </a:p>
                  </a:txBody>
                  <a:tcPr anchor="ctr"/>
                </a:tc>
                <a:extLst>
                  <a:ext uri="{0D108BD9-81ED-4DB2-BD59-A6C34878D82A}">
                    <a16:rowId xmlns:a16="http://schemas.microsoft.com/office/drawing/2014/main" val="2857107962"/>
                  </a:ext>
                </a:extLst>
              </a:tr>
              <a:tr h="598946">
                <a:tc>
                  <a:txBody>
                    <a:bodyPr/>
                    <a:lstStyle>
                      <a:defPPr>
                        <a:defRPr lang="fr-FR"/>
                      </a:defPPr>
                    </a:lstStyle>
                    <a:p>
                      <a:pPr algn="ctr" rtl="0"/>
                      <a:r>
                        <a:rPr lang="fr-FR" b="0" i="0">
                          <a:latin typeface="+mn-lt"/>
                        </a:rPr>
                        <a:t>Interaction du public</a:t>
                      </a:r>
                    </a:p>
                  </a:txBody>
                  <a:tcPr anchor="ctr"/>
                </a:tc>
                <a:tc>
                  <a:txBody>
                    <a:bodyPr/>
                    <a:lstStyle>
                      <a:defPPr>
                        <a:defRPr lang="fr-FR"/>
                      </a:defPPr>
                    </a:lstStyle>
                    <a:p>
                      <a:pPr algn="ctr" rtl="0"/>
                      <a:r>
                        <a:rPr lang="fr-FR" b="0" i="0">
                          <a:latin typeface="+mn-lt"/>
                        </a:rPr>
                        <a:t>Pourcentage (%)</a:t>
                      </a:r>
                    </a:p>
                  </a:txBody>
                  <a:tcPr anchor="ctr"/>
                </a:tc>
                <a:tc>
                  <a:txBody>
                    <a:bodyPr/>
                    <a:lstStyle>
                      <a:defPPr>
                        <a:defRPr lang="fr-FR"/>
                      </a:defPPr>
                    </a:lstStyle>
                    <a:p>
                      <a:pPr algn="ctr" rtl="0"/>
                      <a:r>
                        <a:rPr lang="fr-FR" b="0" i="0">
                          <a:latin typeface="+mn-lt"/>
                        </a:rPr>
                        <a:t>85</a:t>
                      </a:r>
                    </a:p>
                  </a:txBody>
                  <a:tcPr anchor="ctr"/>
                </a:tc>
                <a:tc>
                  <a:txBody>
                    <a:bodyPr/>
                    <a:lstStyle>
                      <a:defPPr>
                        <a:defRPr lang="fr-FR"/>
                      </a:defPPr>
                    </a:lstStyle>
                    <a:p>
                      <a:pPr algn="ctr" rtl="0"/>
                      <a:r>
                        <a:rPr lang="fr-FR" b="0" i="0">
                          <a:latin typeface="+mn-lt"/>
                        </a:rPr>
                        <a:t>88</a:t>
                      </a:r>
                    </a:p>
                  </a:txBody>
                  <a:tcPr anchor="ctr"/>
                </a:tc>
                <a:extLst>
                  <a:ext uri="{0D108BD9-81ED-4DB2-BD59-A6C34878D82A}">
                    <a16:rowId xmlns:a16="http://schemas.microsoft.com/office/drawing/2014/main" val="1671386868"/>
                  </a:ext>
                </a:extLst>
              </a:tr>
              <a:tr h="598946">
                <a:tc>
                  <a:txBody>
                    <a:bodyPr/>
                    <a:lstStyle>
                      <a:defPPr>
                        <a:defRPr lang="fr-FR"/>
                      </a:defPPr>
                    </a:lstStyle>
                    <a:p>
                      <a:pPr algn="ctr" rtl="0"/>
                      <a:r>
                        <a:rPr lang="fr-FR" b="0" i="0">
                          <a:latin typeface="+mn-lt"/>
                        </a:rPr>
                        <a:t>Rétention de connaissances</a:t>
                      </a:r>
                    </a:p>
                  </a:txBody>
                  <a:tcPr anchor="ctr"/>
                </a:tc>
                <a:tc>
                  <a:txBody>
                    <a:bodyPr/>
                    <a:lstStyle>
                      <a:defPPr>
                        <a:defRPr lang="fr-FR"/>
                      </a:defPPr>
                    </a:lstStyle>
                    <a:p>
                      <a:pPr algn="ctr" rtl="0"/>
                      <a:r>
                        <a:rPr lang="fr-FR" b="0" i="0">
                          <a:latin typeface="+mn-lt"/>
                        </a:rPr>
                        <a:t>Pourcentage (%)</a:t>
                      </a:r>
                    </a:p>
                  </a:txBody>
                  <a:tcPr anchor="ctr"/>
                </a:tc>
                <a:tc>
                  <a:txBody>
                    <a:bodyPr/>
                    <a:lstStyle>
                      <a:defPPr>
                        <a:defRPr lang="fr-FR"/>
                      </a:defPPr>
                    </a:lstStyle>
                    <a:p>
                      <a:pPr algn="ctr" rtl="0"/>
                      <a:r>
                        <a:rPr lang="fr-FR" b="0" i="0">
                          <a:latin typeface="+mn-lt"/>
                        </a:rPr>
                        <a:t>75</a:t>
                      </a:r>
                    </a:p>
                  </a:txBody>
                  <a:tcPr anchor="ctr"/>
                </a:tc>
                <a:tc>
                  <a:txBody>
                    <a:bodyPr/>
                    <a:lstStyle>
                      <a:defPPr>
                        <a:defRPr lang="fr-FR"/>
                      </a:defPPr>
                    </a:lstStyle>
                    <a:p>
                      <a:pPr algn="ctr" rtl="0"/>
                      <a:r>
                        <a:rPr lang="fr-FR" b="0" i="0">
                          <a:latin typeface="+mn-lt"/>
                        </a:rPr>
                        <a:t>80</a:t>
                      </a:r>
                    </a:p>
                  </a:txBody>
                  <a:tcPr anchor="ctr"/>
                </a:tc>
                <a:extLst>
                  <a:ext uri="{0D108BD9-81ED-4DB2-BD59-A6C34878D82A}">
                    <a16:rowId xmlns:a16="http://schemas.microsoft.com/office/drawing/2014/main" val="380626418"/>
                  </a:ext>
                </a:extLst>
              </a:tr>
              <a:tr h="615787">
                <a:tc>
                  <a:txBody>
                    <a:bodyPr/>
                    <a:lstStyle>
                      <a:defPPr>
                        <a:defRPr lang="fr-FR"/>
                      </a:defPPr>
                    </a:lstStyle>
                    <a:p>
                      <a:pPr algn="ctr" rtl="0"/>
                      <a:r>
                        <a:rPr lang="fr-FR" b="0" i="0" dirty="0">
                          <a:latin typeface="+mn-lt"/>
                        </a:rPr>
                        <a:t>Enquêtes postérieures à la présentation</a:t>
                      </a:r>
                    </a:p>
                  </a:txBody>
                  <a:tcPr anchor="ctr"/>
                </a:tc>
                <a:tc>
                  <a:txBody>
                    <a:bodyPr/>
                    <a:lstStyle>
                      <a:defPPr>
                        <a:defRPr lang="fr-FR"/>
                      </a:defPPr>
                    </a:lstStyle>
                    <a:p>
                      <a:pPr algn="ctr" rtl="0"/>
                      <a:r>
                        <a:rPr lang="fr-FR" b="0" i="0">
                          <a:latin typeface="+mn-lt"/>
                        </a:rPr>
                        <a:t>Note moyenne</a:t>
                      </a:r>
                    </a:p>
                  </a:txBody>
                  <a:tcPr anchor="ctr"/>
                </a:tc>
                <a:tc>
                  <a:txBody>
                    <a:bodyPr/>
                    <a:lstStyle>
                      <a:defPPr>
                        <a:defRPr lang="fr-FR"/>
                      </a:defPPr>
                    </a:lstStyle>
                    <a:p>
                      <a:pPr algn="ctr" rtl="0"/>
                      <a:r>
                        <a:rPr lang="fr-FR" b="0" i="0">
                          <a:latin typeface="+mn-lt"/>
                        </a:rPr>
                        <a:t>4,2</a:t>
                      </a:r>
                    </a:p>
                  </a:txBody>
                  <a:tcPr anchor="ctr"/>
                </a:tc>
                <a:tc>
                  <a:txBody>
                    <a:bodyPr/>
                    <a:lstStyle>
                      <a:defPPr>
                        <a:defRPr lang="fr-FR"/>
                      </a:defPPr>
                    </a:lstStyle>
                    <a:p>
                      <a:pPr algn="ctr" rtl="0"/>
                      <a:r>
                        <a:rPr lang="fr-FR" b="0" i="0">
                          <a:latin typeface="+mn-lt"/>
                        </a:rPr>
                        <a:t>4,5</a:t>
                      </a:r>
                    </a:p>
                  </a:txBody>
                  <a:tcPr anchor="ctr"/>
                </a:tc>
                <a:extLst>
                  <a:ext uri="{0D108BD9-81ED-4DB2-BD59-A6C34878D82A}">
                    <a16:rowId xmlns:a16="http://schemas.microsoft.com/office/drawing/2014/main" val="2132482967"/>
                  </a:ext>
                </a:extLst>
              </a:tr>
              <a:tr h="598946">
                <a:tc>
                  <a:txBody>
                    <a:bodyPr/>
                    <a:lstStyle>
                      <a:defPPr>
                        <a:defRPr lang="fr-FR"/>
                      </a:defPPr>
                    </a:lstStyle>
                    <a:p>
                      <a:pPr algn="ctr" rtl="0"/>
                      <a:r>
                        <a:rPr lang="fr-FR" b="0" i="0">
                          <a:latin typeface="+mn-lt"/>
                        </a:rPr>
                        <a:t>Taux de référence</a:t>
                      </a:r>
                    </a:p>
                  </a:txBody>
                  <a:tcPr anchor="ctr"/>
                </a:tc>
                <a:tc>
                  <a:txBody>
                    <a:bodyPr/>
                    <a:lstStyle>
                      <a:defPPr>
                        <a:defRPr lang="fr-FR"/>
                      </a:defPPr>
                    </a:lstStyle>
                    <a:p>
                      <a:pPr algn="ctr" rtl="0"/>
                      <a:r>
                        <a:rPr lang="fr-FR" b="0" i="0">
                          <a:latin typeface="+mn-lt"/>
                        </a:rPr>
                        <a:t>Pourcentage (%)</a:t>
                      </a:r>
                    </a:p>
                  </a:txBody>
                  <a:tcPr anchor="ctr"/>
                </a:tc>
                <a:tc>
                  <a:txBody>
                    <a:bodyPr/>
                    <a:lstStyle>
                      <a:defPPr>
                        <a:defRPr lang="fr-FR"/>
                      </a:defPPr>
                    </a:lstStyle>
                    <a:p>
                      <a:pPr algn="ctr" rtl="0"/>
                      <a:r>
                        <a:rPr lang="fr-FR" b="0" i="0">
                          <a:latin typeface="+mn-lt"/>
                        </a:rPr>
                        <a:t>10</a:t>
                      </a:r>
                    </a:p>
                  </a:txBody>
                  <a:tcPr anchor="ctr"/>
                </a:tc>
                <a:tc>
                  <a:txBody>
                    <a:bodyPr/>
                    <a:lstStyle>
                      <a:defPPr>
                        <a:defRPr lang="fr-FR"/>
                      </a:defPPr>
                    </a:lstStyle>
                    <a:p>
                      <a:pPr algn="ctr" rtl="0"/>
                      <a:r>
                        <a:rPr lang="fr-FR" b="0" i="0">
                          <a:latin typeface="+mn-lt"/>
                        </a:rPr>
                        <a:t>12</a:t>
                      </a:r>
                    </a:p>
                  </a:txBody>
                  <a:tcPr anchor="ctr"/>
                </a:tc>
                <a:extLst>
                  <a:ext uri="{0D108BD9-81ED-4DB2-BD59-A6C34878D82A}">
                    <a16:rowId xmlns:a16="http://schemas.microsoft.com/office/drawing/2014/main" val="3936251906"/>
                  </a:ext>
                </a:extLst>
              </a:tr>
              <a:tr h="615787">
                <a:tc>
                  <a:txBody>
                    <a:bodyPr/>
                    <a:lstStyle>
                      <a:defPPr>
                        <a:defRPr lang="fr-FR"/>
                      </a:defPPr>
                    </a:lstStyle>
                    <a:p>
                      <a:pPr algn="ctr" rtl="0"/>
                      <a:r>
                        <a:rPr lang="fr-FR" b="0" i="0">
                          <a:latin typeface="+mn-lt"/>
                        </a:rPr>
                        <a:t>Opportunités de collaboration</a:t>
                      </a:r>
                    </a:p>
                  </a:txBody>
                  <a:tcPr anchor="ctr"/>
                </a:tc>
                <a:tc>
                  <a:txBody>
                    <a:bodyPr/>
                    <a:lstStyle>
                      <a:defPPr>
                        <a:defRPr lang="fr-FR"/>
                      </a:defPPr>
                    </a:lstStyle>
                    <a:p>
                      <a:pPr algn="ctr" rtl="0"/>
                      <a:r>
                        <a:rPr lang="fr-FR" b="0" i="0">
                          <a:latin typeface="+mn-lt"/>
                        </a:rPr>
                        <a:t>Nombre d’opportunités</a:t>
                      </a:r>
                    </a:p>
                  </a:txBody>
                  <a:tcPr anchor="ctr"/>
                </a:tc>
                <a:tc>
                  <a:txBody>
                    <a:bodyPr/>
                    <a:lstStyle>
                      <a:defPPr>
                        <a:defRPr lang="fr-FR"/>
                      </a:defPPr>
                    </a:lstStyle>
                    <a:p>
                      <a:pPr algn="ctr" rtl="0"/>
                      <a:r>
                        <a:rPr lang="fr-FR" b="0" i="0">
                          <a:latin typeface="+mn-lt"/>
                        </a:rPr>
                        <a:t>8</a:t>
                      </a:r>
                    </a:p>
                  </a:txBody>
                  <a:tcPr anchor="ctr"/>
                </a:tc>
                <a:tc>
                  <a:txBody>
                    <a:bodyPr/>
                    <a:lstStyle>
                      <a:defPPr>
                        <a:defRPr lang="fr-FR"/>
                      </a:defPPr>
                    </a:lstStyle>
                    <a:p>
                      <a:pPr algn="ctr" rtl="0"/>
                      <a:r>
                        <a:rPr lang="fr-FR" b="0" i="0" dirty="0">
                          <a:latin typeface="+mn-lt"/>
                        </a:rPr>
                        <a:t>10</a:t>
                      </a:r>
                    </a:p>
                  </a:txBody>
                  <a:tcPr anchor="ctr"/>
                </a:tc>
                <a:extLst>
                  <a:ext uri="{0D108BD9-81ED-4DB2-BD59-A6C34878D82A}">
                    <a16:rowId xmlns:a16="http://schemas.microsoft.com/office/drawing/2014/main" val="568537164"/>
                  </a:ext>
                </a:extLst>
              </a:tr>
            </a:tbl>
          </a:graphicData>
        </a:graphic>
      </p:graphicFrame>
    </p:spTree>
    <p:extLst>
      <p:ext uri="{BB962C8B-B14F-4D97-AF65-F5344CB8AC3E}">
        <p14:creationId xmlns:p14="http://schemas.microsoft.com/office/powerpoint/2010/main" val="3604630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Espace réservé d’image 5" descr="Gros plan d’un pont avec des câbles">
            <a:extLst>
              <a:ext uri="{FF2B5EF4-FFF2-40B4-BE49-F238E27FC236}">
                <a16:creationId xmlns:a16="http://schemas.microsoft.com/office/drawing/2014/main" id="{E461669C-A7BA-D639-22CB-B5FBBE698B38}"/>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l="20" r="20"/>
          <a:stretch/>
        </p:blipFill>
        <p:spPr>
          <a:xfrm>
            <a:off x="3810" y="0"/>
            <a:ext cx="7816995" cy="6858000"/>
          </a:xfrm>
          <a:noFill/>
        </p:spPr>
      </p:pic>
      <p:sp>
        <p:nvSpPr>
          <p:cNvPr id="2" name="Titre 1">
            <a:extLst>
              <a:ext uri="{FF2B5EF4-FFF2-40B4-BE49-F238E27FC236}">
                <a16:creationId xmlns:a16="http://schemas.microsoft.com/office/drawing/2014/main" id="{28BAC361-0D7A-DC05-86B5-6DD77D322F5B}"/>
              </a:ext>
            </a:extLst>
          </p:cNvPr>
          <p:cNvSpPr>
            <a:spLocks noGrp="1"/>
          </p:cNvSpPr>
          <p:nvPr>
            <p:ph type="title"/>
          </p:nvPr>
        </p:nvSpPr>
        <p:spPr>
          <a:xfrm>
            <a:off x="6080992" y="731562"/>
            <a:ext cx="4902843" cy="3526778"/>
          </a:xfrm>
          <a:noFill/>
        </p:spPr>
        <p:txBody>
          <a:bodyPr rtlCol="0" anchor="b"/>
          <a:lstStyle>
            <a:defPPr>
              <a:defRPr lang="fr-FR"/>
            </a:defPPr>
          </a:lstStyle>
          <a:p>
            <a:pPr rtl="0"/>
            <a:r>
              <a:rPr lang="fr-FR"/>
              <a:t>MERCI</a:t>
            </a:r>
          </a:p>
        </p:txBody>
      </p:sp>
      <p:sp>
        <p:nvSpPr>
          <p:cNvPr id="3" name="Espace réservé du contenu 2">
            <a:extLst>
              <a:ext uri="{FF2B5EF4-FFF2-40B4-BE49-F238E27FC236}">
                <a16:creationId xmlns:a16="http://schemas.microsoft.com/office/drawing/2014/main" id="{1BE98EFF-197D-3136-70B9-7BBD30A48931}"/>
              </a:ext>
            </a:extLst>
          </p:cNvPr>
          <p:cNvSpPr>
            <a:spLocks noGrp="1"/>
          </p:cNvSpPr>
          <p:nvPr>
            <p:ph idx="1"/>
          </p:nvPr>
        </p:nvSpPr>
        <p:spPr>
          <a:xfrm>
            <a:off x="6080992" y="4373217"/>
            <a:ext cx="4902843" cy="1753221"/>
          </a:xfrm>
          <a:noFill/>
        </p:spPr>
        <p:txBody>
          <a:bodyPr rtlCol="0" anchor="t">
            <a:normAutofit/>
          </a:bodyPr>
          <a:lstStyle>
            <a:defPPr>
              <a:defRPr lang="fr-FR"/>
            </a:defPPr>
          </a:lstStyle>
          <a:p>
            <a:r>
              <a:rPr lang="fr-FR" dirty="0"/>
              <a:t>DJATCHE KENMOE DYLAN</a:t>
            </a:r>
          </a:p>
          <a:p>
            <a:r>
              <a:rPr lang="fr-FR" dirty="0"/>
              <a:t>+237655294766</a:t>
            </a:r>
          </a:p>
          <a:p>
            <a:r>
              <a:rPr lang="fr-FR" dirty="0"/>
              <a:t>dylandjatche@outlook.com</a:t>
            </a:r>
          </a:p>
          <a:p>
            <a:pPr rtl="0"/>
            <a:r>
              <a:rPr lang="fr-FR" dirty="0"/>
              <a:t>www.mi-tmvchannel.com</a:t>
            </a:r>
          </a:p>
        </p:txBody>
      </p:sp>
    </p:spTree>
    <p:extLst>
      <p:ext uri="{BB962C8B-B14F-4D97-AF65-F5344CB8AC3E}">
        <p14:creationId xmlns:p14="http://schemas.microsoft.com/office/powerpoint/2010/main" val="12108021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C2181D-911C-1343-7267-E35AC86CCA0E}"/>
              </a:ext>
            </a:extLst>
          </p:cNvPr>
          <p:cNvSpPr>
            <a:spLocks noGrp="1"/>
          </p:cNvSpPr>
          <p:nvPr>
            <p:ph type="title"/>
          </p:nvPr>
        </p:nvSpPr>
        <p:spPr>
          <a:xfrm>
            <a:off x="432847" y="509286"/>
            <a:ext cx="3422715" cy="5617193"/>
          </a:xfrm>
          <a:noFill/>
        </p:spPr>
        <p:txBody>
          <a:bodyPr rtlCol="0">
            <a:noAutofit/>
          </a:bodyPr>
          <a:lstStyle>
            <a:defPPr>
              <a:defRPr lang="fr-FR"/>
            </a:defPPr>
          </a:lstStyle>
          <a:p>
            <a:pPr rtl="0"/>
            <a:r>
              <a:rPr lang="fr-FR" sz="3600" dirty="0"/>
              <a:t>PROGRAMME</a:t>
            </a:r>
          </a:p>
        </p:txBody>
      </p:sp>
      <p:sp>
        <p:nvSpPr>
          <p:cNvPr id="3" name="Espace réservé du contenu 2">
            <a:extLst>
              <a:ext uri="{FF2B5EF4-FFF2-40B4-BE49-F238E27FC236}">
                <a16:creationId xmlns:a16="http://schemas.microsoft.com/office/drawing/2014/main" id="{9BEA8735-F1DC-1DE6-0A38-429B2F660F8A}"/>
              </a:ext>
            </a:extLst>
          </p:cNvPr>
          <p:cNvSpPr>
            <a:spLocks noGrp="1"/>
          </p:cNvSpPr>
          <p:nvPr>
            <p:ph idx="1"/>
          </p:nvPr>
        </p:nvSpPr>
        <p:spPr>
          <a:noFill/>
        </p:spPr>
        <p:txBody>
          <a:bodyPr rtlCol="0" anchor="ctr">
            <a:normAutofit lnSpcReduction="10000"/>
          </a:bodyPr>
          <a:lstStyle>
            <a:defPPr>
              <a:defRPr lang="fr-FR"/>
            </a:defPPr>
          </a:lstStyle>
          <a:p>
            <a:r>
              <a:rPr lang="fr-FR" dirty="0"/>
              <a:t>La Mise en la place d'une solution pour l'interconnexion deux  sites physiques différents à double authentifications</a:t>
            </a:r>
            <a:endParaRPr lang="fr-FR" dirty="0" err="1"/>
          </a:p>
          <a:p>
            <a:r>
              <a:rPr lang="fr-FR" dirty="0"/>
              <a:t>Dans ce sujet il est convenu créer un réseaux virtuel privé (  VPN ) et le partager via une interface web et aussi configurer un serveur VPN , puis créer une interface web pour permettre aux utilisateurs de se connecter à ce VPN</a:t>
            </a:r>
          </a:p>
          <a:p>
            <a:r>
              <a:rPr lang="fr-FR" dirty="0"/>
              <a:t>Suscitez l'intérêt du public</a:t>
            </a:r>
          </a:p>
          <a:p>
            <a:pPr rtl="0"/>
            <a:r>
              <a:rPr lang="fr-FR" dirty="0"/>
              <a:t>Aides visuelles</a:t>
            </a:r>
          </a:p>
          <a:p>
            <a:pPr rtl="0"/>
            <a:r>
              <a:rPr lang="fr-FR" dirty="0"/>
              <a:t>Derniers conseils et points importants à retenir</a:t>
            </a:r>
          </a:p>
        </p:txBody>
      </p:sp>
      <p:pic>
        <p:nvPicPr>
          <p:cNvPr id="25" name="Espace réservé d’image 6" descr="Horizon urbain">
            <a:extLst>
              <a:ext uri="{FF2B5EF4-FFF2-40B4-BE49-F238E27FC236}">
                <a16:creationId xmlns:a16="http://schemas.microsoft.com/office/drawing/2014/main" id="{086C9520-C924-5732-CC82-F0C4A533D4E2}"/>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l="38" r="38"/>
          <a:stretch/>
        </p:blipFill>
        <p:spPr/>
      </p:pic>
    </p:spTree>
    <p:extLst>
      <p:ext uri="{BB962C8B-B14F-4D97-AF65-F5344CB8AC3E}">
        <p14:creationId xmlns:p14="http://schemas.microsoft.com/office/powerpoint/2010/main" val="1038351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A0034E89-1952-5288-08A0-70A4A73BE39E}"/>
              </a:ext>
            </a:extLst>
          </p:cNvPr>
          <p:cNvSpPr>
            <a:spLocks noGrp="1"/>
          </p:cNvSpPr>
          <p:nvPr>
            <p:ph type="ctrTitle"/>
          </p:nvPr>
        </p:nvSpPr>
        <p:spPr>
          <a:noFill/>
        </p:spPr>
        <p:txBody>
          <a:bodyPr rtlCol="0" anchor="b"/>
          <a:lstStyle>
            <a:defPPr>
              <a:defRPr lang="fr-FR"/>
            </a:defPPr>
          </a:lstStyle>
          <a:p>
            <a:pPr rtl="0"/>
            <a:r>
              <a:rPr lang="fr-FR" dirty="0"/>
              <a:t>LA PUISSANCE DE LA COMMUNICATION</a:t>
            </a:r>
          </a:p>
        </p:txBody>
      </p:sp>
      <p:pic>
        <p:nvPicPr>
          <p:cNvPr id="17" name="Espace réservé d’image 16" descr="Ville avec de grands bâtiments">
            <a:extLst>
              <a:ext uri="{FF2B5EF4-FFF2-40B4-BE49-F238E27FC236}">
                <a16:creationId xmlns:a16="http://schemas.microsoft.com/office/drawing/2014/main" id="{4D6EE8D1-247A-B95F-BD1A-A2D76964CF34}"/>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13" r="13"/>
          <a:stretch/>
        </p:blipFill>
        <p:spPr/>
      </p:pic>
    </p:spTree>
    <p:extLst>
      <p:ext uri="{BB962C8B-B14F-4D97-AF65-F5344CB8AC3E}">
        <p14:creationId xmlns:p14="http://schemas.microsoft.com/office/powerpoint/2010/main" val="821088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4ABE40-AA00-F366-A36A-B3F1AADBF025}"/>
              </a:ext>
            </a:extLst>
          </p:cNvPr>
          <p:cNvSpPr>
            <a:spLocks noGrp="1"/>
          </p:cNvSpPr>
          <p:nvPr>
            <p:ph type="ctrTitle"/>
          </p:nvPr>
        </p:nvSpPr>
        <p:spPr>
          <a:xfrm>
            <a:off x="1215072" y="528320"/>
            <a:ext cx="5028566" cy="3354992"/>
          </a:xfrm>
          <a:noFill/>
        </p:spPr>
        <p:txBody>
          <a:bodyPr rtlCol="0">
            <a:noAutofit/>
          </a:bodyPr>
          <a:lstStyle>
            <a:defPPr>
              <a:defRPr lang="fr-FR"/>
            </a:defPPr>
          </a:lstStyle>
          <a:p>
            <a:pPr rtl="0"/>
            <a:r>
              <a:rPr lang="fr-FR" dirty="0"/>
              <a:t>SURMONTER LA NERVOSITÉ</a:t>
            </a:r>
          </a:p>
        </p:txBody>
      </p:sp>
      <p:sp>
        <p:nvSpPr>
          <p:cNvPr id="3" name="Sous-titre 2">
            <a:extLst>
              <a:ext uri="{FF2B5EF4-FFF2-40B4-BE49-F238E27FC236}">
                <a16:creationId xmlns:a16="http://schemas.microsoft.com/office/drawing/2014/main" id="{72446868-83F0-CEEF-5E60-6D55C93B523F}"/>
              </a:ext>
            </a:extLst>
          </p:cNvPr>
          <p:cNvSpPr>
            <a:spLocks noGrp="1"/>
          </p:cNvSpPr>
          <p:nvPr>
            <p:ph type="subTitle" idx="1"/>
          </p:nvPr>
        </p:nvSpPr>
        <p:spPr>
          <a:xfrm>
            <a:off x="1215072" y="4027992"/>
            <a:ext cx="5028565" cy="1894972"/>
          </a:xfrm>
          <a:noFill/>
        </p:spPr>
        <p:txBody>
          <a:bodyPr rtlCol="0" anchor="t"/>
          <a:lstStyle>
            <a:defPPr>
              <a:defRPr lang="fr-FR"/>
            </a:defPPr>
          </a:lstStyle>
          <a:p>
            <a:pPr rtl="0"/>
            <a:r>
              <a:rPr lang="fr-FR"/>
              <a:t>STRATEGIES DE RENFORCEMENT DE LA CONFIANCE</a:t>
            </a:r>
          </a:p>
        </p:txBody>
      </p:sp>
      <p:pic>
        <p:nvPicPr>
          <p:cNvPr id="43" name="Espace réservé d’image 42" descr="Un avion volant au-dessus d’une ville">
            <a:extLst>
              <a:ext uri="{FF2B5EF4-FFF2-40B4-BE49-F238E27FC236}">
                <a16:creationId xmlns:a16="http://schemas.microsoft.com/office/drawing/2014/main" id="{9100BC91-12A3-DE75-3F38-9C17D39DC5E7}"/>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39" r="39"/>
          <a:stretch/>
        </p:blipFill>
        <p:spPr>
          <a:xfrm>
            <a:off x="7257326" y="-11576"/>
            <a:ext cx="4946249" cy="6903720"/>
          </a:xfrm>
        </p:spPr>
      </p:pic>
    </p:spTree>
    <p:extLst>
      <p:ext uri="{BB962C8B-B14F-4D97-AF65-F5344CB8AC3E}">
        <p14:creationId xmlns:p14="http://schemas.microsoft.com/office/powerpoint/2010/main" val="4242039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635F5E3-2B1C-7C0A-8581-67A9052D13AA}"/>
              </a:ext>
            </a:extLst>
          </p:cNvPr>
          <p:cNvSpPr>
            <a:spLocks noGrp="1"/>
          </p:cNvSpPr>
          <p:nvPr>
            <p:ph type="title"/>
          </p:nvPr>
        </p:nvSpPr>
        <p:spPr>
          <a:noFill/>
        </p:spPr>
        <p:txBody>
          <a:bodyPr rtlCol="0"/>
          <a:lstStyle>
            <a:defPPr>
              <a:defRPr lang="fr-FR"/>
            </a:defPPr>
          </a:lstStyle>
          <a:p>
            <a:pPr rtl="0"/>
            <a:r>
              <a:rPr lang="fr-FR" dirty="0"/>
              <a:t>SUSCITER L’INTÉRÊT DU PUBLIC</a:t>
            </a:r>
          </a:p>
        </p:txBody>
      </p:sp>
      <p:pic>
        <p:nvPicPr>
          <p:cNvPr id="24" name="Espace réservé d’image 7" descr="Vue en plongée de grands bâtiments">
            <a:extLst>
              <a:ext uri="{FF2B5EF4-FFF2-40B4-BE49-F238E27FC236}">
                <a16:creationId xmlns:a16="http://schemas.microsoft.com/office/drawing/2014/main" id="{A672B903-78EE-718A-C122-69D512078839}"/>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61" b="61"/>
          <a:stretch/>
        </p:blipFill>
        <p:spPr>
          <a:noFill/>
        </p:spPr>
      </p:pic>
      <p:sp>
        <p:nvSpPr>
          <p:cNvPr id="3" name="Espace réservé du contenu 2">
            <a:extLst>
              <a:ext uri="{FF2B5EF4-FFF2-40B4-BE49-F238E27FC236}">
                <a16:creationId xmlns:a16="http://schemas.microsoft.com/office/drawing/2014/main" id="{A6A33159-D030-2F82-A142-F75940728319}"/>
              </a:ext>
            </a:extLst>
          </p:cNvPr>
          <p:cNvSpPr>
            <a:spLocks noGrp="1"/>
          </p:cNvSpPr>
          <p:nvPr>
            <p:ph sz="half" idx="2"/>
          </p:nvPr>
        </p:nvSpPr>
        <p:spPr>
          <a:noFill/>
        </p:spPr>
        <p:txBody>
          <a:bodyPr vert="horz" lIns="91440" tIns="45720" rIns="91440" bIns="45720" rtlCol="0" anchor="t">
            <a:normAutofit fontScale="92500" lnSpcReduction="20000"/>
          </a:bodyPr>
          <a:lstStyle>
            <a:defPPr>
              <a:defRPr lang="fr-FR"/>
            </a:defPPr>
          </a:lstStyle>
          <a:p>
            <a:r>
              <a:rPr lang="fr-FR" dirty="0"/>
              <a:t> Bien tant que les construction évoluent les entreprise se voient d'ans l'idées d'interconnecter les grandes structures </a:t>
            </a:r>
          </a:p>
          <a:p>
            <a:r>
              <a:rPr lang="fr-FR" dirty="0"/>
              <a:t> Dans nos villes dynamiques, chaque grands immeuble, chaque bâtiments imposants, est une entité vibrante, remplie d'énergie, de ressources et de potentiel. Pourtant, trop souvent, ces géants de béton et d'acier opère en silos, ignorants les richesses et les besoins de leurs voisins. Imaginez un  instant si ces structures pouvaient communiquer, échanger, et collaborer, même avec peu de connaissances préalables sur les rouages internes de l'autre. C'est la vision que nous vous proposons : </a:t>
            </a:r>
            <a:r>
              <a:rPr lang="fr-FR" b="1" dirty="0"/>
              <a:t>un réseaux d'échanges intuitifs entre grands bâtiments.</a:t>
            </a:r>
          </a:p>
          <a:p>
            <a:r>
              <a:rPr lang="fr-FR" dirty="0"/>
              <a:t>Encouragez les questions et fournissez des réponses réfléchies pour améliorer la participation du public </a:t>
            </a:r>
          </a:p>
          <a:p>
            <a:pPr marL="0" indent="0">
              <a:buNone/>
            </a:pPr>
            <a:endParaRPr lang="fr-FR" dirty="0"/>
          </a:p>
          <a:p>
            <a:r>
              <a:rPr lang="fr-FR" dirty="0"/>
              <a:t>Que pensez-vous ?</a:t>
            </a:r>
          </a:p>
        </p:txBody>
      </p:sp>
    </p:spTree>
    <p:extLst>
      <p:ext uri="{BB962C8B-B14F-4D97-AF65-F5344CB8AC3E}">
        <p14:creationId xmlns:p14="http://schemas.microsoft.com/office/powerpoint/2010/main" val="3666674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nuage, horizon, Zone métropolitaine, paysage urbain&#10;&#10;Le contenu généré par l’IA peut être incorrect.">
            <a:extLst>
              <a:ext uri="{FF2B5EF4-FFF2-40B4-BE49-F238E27FC236}">
                <a16:creationId xmlns:a16="http://schemas.microsoft.com/office/drawing/2014/main" id="{781E11C9-8EDD-ED69-95B6-8CC2DDB09785}"/>
              </a:ext>
            </a:extLst>
          </p:cNvPr>
          <p:cNvPicPr>
            <a:picLocks noChangeAspect="1"/>
          </p:cNvPicPr>
          <p:nvPr/>
        </p:nvPicPr>
        <p:blipFill>
          <a:blip r:embed="rId3"/>
          <a:stretch>
            <a:fillRect/>
          </a:stretch>
        </p:blipFill>
        <p:spPr>
          <a:xfrm flipH="1">
            <a:off x="113270" y="-1931"/>
            <a:ext cx="8196649" cy="4586160"/>
          </a:xfrm>
          <a:prstGeom prst="rect">
            <a:avLst/>
          </a:prstGeom>
        </p:spPr>
      </p:pic>
      <p:pic>
        <p:nvPicPr>
          <p:cNvPr id="5" name="Image 4" descr="Une image contenant ciel, Tour de grande hauteur, Bâtiment commercial, bâtiment&#10;&#10;Le contenu généré par l’IA peut être incorrect.">
            <a:extLst>
              <a:ext uri="{FF2B5EF4-FFF2-40B4-BE49-F238E27FC236}">
                <a16:creationId xmlns:a16="http://schemas.microsoft.com/office/drawing/2014/main" id="{A4DFF013-112F-E5E8-8CE4-52ABE8C7C480}"/>
              </a:ext>
            </a:extLst>
          </p:cNvPr>
          <p:cNvPicPr>
            <a:picLocks noChangeAspect="1"/>
          </p:cNvPicPr>
          <p:nvPr/>
        </p:nvPicPr>
        <p:blipFill>
          <a:blip r:embed="rId4"/>
          <a:stretch>
            <a:fillRect/>
          </a:stretch>
        </p:blipFill>
        <p:spPr>
          <a:xfrm>
            <a:off x="3042853" y="1040026"/>
            <a:ext cx="8206946" cy="5550244"/>
          </a:xfrm>
          <a:prstGeom prst="rect">
            <a:avLst/>
          </a:prstGeom>
        </p:spPr>
      </p:pic>
      <p:sp>
        <p:nvSpPr>
          <p:cNvPr id="2" name="Titre 1">
            <a:extLst>
              <a:ext uri="{FF2B5EF4-FFF2-40B4-BE49-F238E27FC236}">
                <a16:creationId xmlns:a16="http://schemas.microsoft.com/office/drawing/2014/main" id="{BF463CB3-2956-E8D2-C23D-A3BAA7295DEC}"/>
              </a:ext>
            </a:extLst>
          </p:cNvPr>
          <p:cNvSpPr>
            <a:spLocks noGrp="1"/>
          </p:cNvSpPr>
          <p:nvPr>
            <p:ph type="ctrTitle"/>
          </p:nvPr>
        </p:nvSpPr>
        <p:spPr>
          <a:xfrm>
            <a:off x="1524000" y="3455772"/>
            <a:ext cx="9144000" cy="366766"/>
          </a:xfrm>
          <a:noFill/>
        </p:spPr>
        <p:txBody>
          <a:bodyPr rtlCol="0"/>
          <a:lstStyle>
            <a:defPPr>
              <a:defRPr lang="fr-FR"/>
            </a:defPPr>
          </a:lstStyle>
          <a:p>
            <a:r>
              <a:rPr lang="fr-FR" b="1" dirty="0">
                <a:solidFill>
                  <a:schemeClr val="accent6">
                    <a:lumMod val="40000"/>
                    <a:lumOff val="60000"/>
                  </a:schemeClr>
                </a:solidFill>
              </a:rPr>
              <a:t>Echanges de Ressources entre Bâtiments</a:t>
            </a:r>
          </a:p>
        </p:txBody>
      </p:sp>
      <p:sp>
        <p:nvSpPr>
          <p:cNvPr id="3" name="Sous-titre 2">
            <a:extLst>
              <a:ext uri="{FF2B5EF4-FFF2-40B4-BE49-F238E27FC236}">
                <a16:creationId xmlns:a16="http://schemas.microsoft.com/office/drawing/2014/main" id="{FEECEBD4-35BF-26BB-D438-DA43EBD5EE89}"/>
              </a:ext>
            </a:extLst>
          </p:cNvPr>
          <p:cNvSpPr>
            <a:spLocks noGrp="1"/>
          </p:cNvSpPr>
          <p:nvPr>
            <p:ph type="subTitle" idx="1"/>
          </p:nvPr>
        </p:nvSpPr>
        <p:spPr>
          <a:noFill/>
        </p:spPr>
        <p:txBody>
          <a:bodyPr vert="horz" lIns="91440" tIns="45720" rIns="91440" bIns="45720" rtlCol="0" anchor="t">
            <a:noAutofit/>
          </a:bodyPr>
          <a:lstStyle>
            <a:defPPr>
              <a:defRPr lang="fr-FR"/>
            </a:defPPr>
          </a:lstStyle>
          <a:p>
            <a:r>
              <a:rPr lang="fr-FR" dirty="0"/>
              <a:t>            Les échanges entre bâtiments</a:t>
            </a:r>
          </a:p>
        </p:txBody>
      </p:sp>
    </p:spTree>
    <p:extLst>
      <p:ext uri="{BB962C8B-B14F-4D97-AF65-F5344CB8AC3E}">
        <p14:creationId xmlns:p14="http://schemas.microsoft.com/office/powerpoint/2010/main" val="435195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plein air, bâtiment, nuage, Zone métropolitaine&#10;&#10;Le contenu généré par l’IA peut être incorrect.">
            <a:extLst>
              <a:ext uri="{FF2B5EF4-FFF2-40B4-BE49-F238E27FC236}">
                <a16:creationId xmlns:a16="http://schemas.microsoft.com/office/drawing/2014/main" id="{E5B2E141-A455-9584-928D-04F674E5B3CC}"/>
              </a:ext>
            </a:extLst>
          </p:cNvPr>
          <p:cNvPicPr>
            <a:picLocks noChangeAspect="1"/>
          </p:cNvPicPr>
          <p:nvPr/>
        </p:nvPicPr>
        <p:blipFill>
          <a:blip r:embed="rId2"/>
          <a:stretch>
            <a:fillRect/>
          </a:stretch>
        </p:blipFill>
        <p:spPr>
          <a:xfrm>
            <a:off x="1354094" y="509587"/>
            <a:ext cx="8402594" cy="5550500"/>
          </a:xfrm>
          <a:prstGeom prst="rect">
            <a:avLst/>
          </a:prstGeom>
        </p:spPr>
      </p:pic>
      <p:sp>
        <p:nvSpPr>
          <p:cNvPr id="2" name="Titre 1">
            <a:extLst>
              <a:ext uri="{FF2B5EF4-FFF2-40B4-BE49-F238E27FC236}">
                <a16:creationId xmlns:a16="http://schemas.microsoft.com/office/drawing/2014/main" id="{D5D21103-E129-7435-5775-13B8B9D6D3CD}"/>
              </a:ext>
            </a:extLst>
          </p:cNvPr>
          <p:cNvSpPr>
            <a:spLocks noGrp="1"/>
          </p:cNvSpPr>
          <p:nvPr>
            <p:ph type="ctrTitle"/>
          </p:nvPr>
        </p:nvSpPr>
        <p:spPr>
          <a:xfrm>
            <a:off x="-978243" y="685800"/>
            <a:ext cx="11800702" cy="3136738"/>
          </a:xfrm>
        </p:spPr>
        <p:txBody>
          <a:bodyPr/>
          <a:lstStyle/>
          <a:p>
            <a:r>
              <a:rPr lang="fr-FR" b="1" dirty="0">
                <a:solidFill>
                  <a:schemeClr val="accent6">
                    <a:lumMod val="40000"/>
                    <a:lumOff val="60000"/>
                  </a:schemeClr>
                </a:solidFill>
              </a:rPr>
              <a:t>La symphonie énergétiques de l'innovations</a:t>
            </a:r>
          </a:p>
        </p:txBody>
      </p:sp>
      <p:sp>
        <p:nvSpPr>
          <p:cNvPr id="3" name="Sous-titre 2">
            <a:extLst>
              <a:ext uri="{FF2B5EF4-FFF2-40B4-BE49-F238E27FC236}">
                <a16:creationId xmlns:a16="http://schemas.microsoft.com/office/drawing/2014/main" id="{78331654-54BA-9AFB-345A-9BEB21BF20DE}"/>
              </a:ext>
            </a:extLst>
          </p:cNvPr>
          <p:cNvSpPr>
            <a:spLocks noGrp="1"/>
          </p:cNvSpPr>
          <p:nvPr>
            <p:ph type="subTitle" idx="1"/>
          </p:nvPr>
        </p:nvSpPr>
        <p:spPr>
          <a:xfrm flipH="1">
            <a:off x="8134866" y="3422746"/>
            <a:ext cx="4180701" cy="2522014"/>
          </a:xfrm>
        </p:spPr>
        <p:txBody>
          <a:bodyPr vert="horz" lIns="91440" tIns="45720" rIns="91440" bIns="45720" rtlCol="0" anchor="t">
            <a:noAutofit/>
          </a:bodyPr>
          <a:lstStyle/>
          <a:p>
            <a:pPr marL="285750" indent="-285750">
              <a:buChar char="•"/>
            </a:pPr>
            <a:r>
              <a:rPr lang="fr-FR" dirty="0"/>
              <a:t>Informer</a:t>
            </a:r>
          </a:p>
          <a:p>
            <a:pPr marL="285750" indent="-285750">
              <a:buChar char="•"/>
            </a:pPr>
            <a:r>
              <a:rPr lang="fr-FR" dirty="0"/>
              <a:t>  Persuader</a:t>
            </a:r>
          </a:p>
          <a:p>
            <a:pPr marL="285750" indent="-285750">
              <a:buChar char="•"/>
            </a:pPr>
            <a:r>
              <a:rPr lang="fr-FR" dirty="0"/>
              <a:t>           Résoudre un problème</a:t>
            </a:r>
          </a:p>
          <a:p>
            <a:pPr marL="285750" indent="-285750">
              <a:buChar char="•"/>
            </a:pPr>
            <a:r>
              <a:rPr lang="fr-FR" dirty="0"/>
              <a:t>Faciliter l'accès </a:t>
            </a:r>
          </a:p>
          <a:p>
            <a:pPr marL="285750" indent="-285750">
              <a:buChar char="•"/>
            </a:pPr>
            <a:r>
              <a:rPr lang="fr-FR" dirty="0"/>
              <a:t>Rentabilité</a:t>
            </a:r>
          </a:p>
        </p:txBody>
      </p:sp>
    </p:spTree>
    <p:extLst>
      <p:ext uri="{BB962C8B-B14F-4D97-AF65-F5344CB8AC3E}">
        <p14:creationId xmlns:p14="http://schemas.microsoft.com/office/powerpoint/2010/main" val="2111998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plein air, nuage, Zone métropolitaine, Tour de grande hauteur&#10;&#10;Le contenu généré par l’IA peut être incorrect.">
            <a:extLst>
              <a:ext uri="{FF2B5EF4-FFF2-40B4-BE49-F238E27FC236}">
                <a16:creationId xmlns:a16="http://schemas.microsoft.com/office/drawing/2014/main" id="{42DF08FF-31E5-2B48-2AC2-EEDEC45EE94D}"/>
              </a:ext>
            </a:extLst>
          </p:cNvPr>
          <p:cNvPicPr>
            <a:picLocks noChangeAspect="1"/>
          </p:cNvPicPr>
          <p:nvPr/>
        </p:nvPicPr>
        <p:blipFill>
          <a:blip r:embed="rId3"/>
          <a:stretch>
            <a:fillRect/>
          </a:stretch>
        </p:blipFill>
        <p:spPr>
          <a:xfrm>
            <a:off x="381000" y="428625"/>
            <a:ext cx="11430000" cy="6000750"/>
          </a:xfrm>
          <a:prstGeom prst="rect">
            <a:avLst/>
          </a:prstGeom>
        </p:spPr>
      </p:pic>
      <p:sp>
        <p:nvSpPr>
          <p:cNvPr id="2" name="Titre 1">
            <a:extLst>
              <a:ext uri="{FF2B5EF4-FFF2-40B4-BE49-F238E27FC236}">
                <a16:creationId xmlns:a16="http://schemas.microsoft.com/office/drawing/2014/main" id="{47A9874B-BCA9-8420-1595-EDD1865A099A}"/>
              </a:ext>
            </a:extLst>
          </p:cNvPr>
          <p:cNvSpPr>
            <a:spLocks noGrp="1"/>
          </p:cNvSpPr>
          <p:nvPr>
            <p:ph type="title"/>
          </p:nvPr>
        </p:nvSpPr>
        <p:spPr>
          <a:noFill/>
        </p:spPr>
        <p:txBody>
          <a:bodyPr rtlCol="0"/>
          <a:lstStyle>
            <a:defPPr>
              <a:defRPr lang="fr-FR"/>
            </a:defPPr>
          </a:lstStyle>
          <a:p>
            <a:pPr rtl="0"/>
            <a:r>
              <a:rPr lang="fr-FR"/>
              <a:t>TECHNIQUES DE DISCOURS EFFICACES</a:t>
            </a:r>
          </a:p>
        </p:txBody>
      </p:sp>
      <p:sp>
        <p:nvSpPr>
          <p:cNvPr id="4" name="Espace réservé du contenu 3">
            <a:extLst>
              <a:ext uri="{FF2B5EF4-FFF2-40B4-BE49-F238E27FC236}">
                <a16:creationId xmlns:a16="http://schemas.microsoft.com/office/drawing/2014/main" id="{ACFBB810-3430-2C29-1AA0-9744AA0A1AA3}"/>
              </a:ext>
            </a:extLst>
          </p:cNvPr>
          <p:cNvSpPr>
            <a:spLocks noGrp="1"/>
          </p:cNvSpPr>
          <p:nvPr>
            <p:ph sz="half" idx="14"/>
          </p:nvPr>
        </p:nvSpPr>
        <p:spPr>
          <a:solidFill>
            <a:schemeClr val="bg1"/>
          </a:solidFill>
        </p:spPr>
        <p:txBody>
          <a:bodyPr rtlCol="0">
            <a:normAutofit/>
          </a:bodyPr>
          <a:lstStyle>
            <a:defPPr>
              <a:defRPr lang="fr-FR"/>
            </a:defPPr>
          </a:lstStyle>
          <a:p>
            <a:pPr rtl="0"/>
            <a:r>
              <a:rPr lang="fr-FR" dirty="0"/>
              <a:t>Un langage corporel efficace améliore votre message, ce qui le rend plus percutant et facile à retenir.</a:t>
            </a:r>
          </a:p>
          <a:p>
            <a:pPr lvl="1" rtl="0"/>
            <a:r>
              <a:rPr lang="fr-FR" dirty="0"/>
              <a:t>Contact visuel explicite</a:t>
            </a:r>
          </a:p>
          <a:p>
            <a:pPr lvl="1" rtl="0"/>
            <a:r>
              <a:rPr lang="fr-FR" dirty="0"/>
              <a:t>Gestes volontaires</a:t>
            </a:r>
          </a:p>
          <a:p>
            <a:pPr lvl="1" rtl="0"/>
            <a:r>
              <a:rPr lang="fr-FR" dirty="0"/>
              <a:t>Maintenir une bonne posture</a:t>
            </a:r>
          </a:p>
          <a:p>
            <a:pPr lvl="1" rtl="0"/>
            <a:r>
              <a:rPr lang="fr-FR" dirty="0"/>
              <a:t>Contrôlez vos expressions</a:t>
            </a:r>
          </a:p>
        </p:txBody>
      </p:sp>
      <p:sp>
        <p:nvSpPr>
          <p:cNvPr id="3" name="Espace réservé du contenu 2">
            <a:extLst>
              <a:ext uri="{FF2B5EF4-FFF2-40B4-BE49-F238E27FC236}">
                <a16:creationId xmlns:a16="http://schemas.microsoft.com/office/drawing/2014/main" id="{68A5FD2B-E3E5-1C2B-0151-21F216B14A33}"/>
              </a:ext>
            </a:extLst>
          </p:cNvPr>
          <p:cNvSpPr>
            <a:spLocks noGrp="1"/>
          </p:cNvSpPr>
          <p:nvPr>
            <p:ph sz="half" idx="13"/>
          </p:nvPr>
        </p:nvSpPr>
        <p:spPr>
          <a:solidFill>
            <a:schemeClr val="bg1"/>
          </a:solidFill>
        </p:spPr>
        <p:txBody>
          <a:bodyPr rtlCol="0">
            <a:normAutofit/>
          </a:bodyPr>
          <a:lstStyle>
            <a:defPPr>
              <a:defRPr lang="fr-FR"/>
            </a:defPPr>
          </a:lstStyle>
          <a:p>
            <a:pPr rtl="0"/>
            <a:r>
              <a:rPr lang="fr-FR" dirty="0"/>
              <a:t>Il s’agit d’un outil puissant de la prise de parole en public. Elle implique une hauteur, un ton et un volume variables pour transmettre des émotions, accentuer des points et maintenir l’intérêt. </a:t>
            </a:r>
          </a:p>
          <a:p>
            <a:pPr lvl="1" rtl="0"/>
            <a:r>
              <a:rPr lang="fr-FR" dirty="0"/>
              <a:t>Variation de la hauteur</a:t>
            </a:r>
          </a:p>
          <a:p>
            <a:pPr lvl="1" rtl="0"/>
            <a:r>
              <a:rPr lang="fr-FR" dirty="0"/>
              <a:t>Inflexion de ton</a:t>
            </a:r>
          </a:p>
          <a:p>
            <a:pPr lvl="1" rtl="0"/>
            <a:r>
              <a:rPr lang="fr-FR" dirty="0"/>
              <a:t>Contrôle du volume</a:t>
            </a:r>
          </a:p>
        </p:txBody>
      </p:sp>
    </p:spTree>
    <p:extLst>
      <p:ext uri="{BB962C8B-B14F-4D97-AF65-F5344CB8AC3E}">
        <p14:creationId xmlns:p14="http://schemas.microsoft.com/office/powerpoint/2010/main" val="83740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plein air, ciel, Tour de grande hauteur, herbe&#10;&#10;Le contenu généré par l’IA peut être incorrect.">
            <a:extLst>
              <a:ext uri="{FF2B5EF4-FFF2-40B4-BE49-F238E27FC236}">
                <a16:creationId xmlns:a16="http://schemas.microsoft.com/office/drawing/2014/main" id="{CAE9A62D-D64B-FA40-CC98-CA43C6A68174}"/>
              </a:ext>
            </a:extLst>
          </p:cNvPr>
          <p:cNvPicPr>
            <a:picLocks noChangeAspect="1"/>
          </p:cNvPicPr>
          <p:nvPr/>
        </p:nvPicPr>
        <p:blipFill>
          <a:blip r:embed="rId3"/>
          <a:stretch>
            <a:fillRect/>
          </a:stretch>
        </p:blipFill>
        <p:spPr>
          <a:xfrm>
            <a:off x="0" y="0"/>
            <a:ext cx="12192000" cy="6858000"/>
          </a:xfrm>
          <a:prstGeom prst="rect">
            <a:avLst/>
          </a:prstGeom>
        </p:spPr>
      </p:pic>
      <p:sp>
        <p:nvSpPr>
          <p:cNvPr id="2" name="Titre 1">
            <a:extLst>
              <a:ext uri="{FF2B5EF4-FFF2-40B4-BE49-F238E27FC236}">
                <a16:creationId xmlns:a16="http://schemas.microsoft.com/office/drawing/2014/main" id="{314C27C8-165C-5513-DB4B-9D840097C545}"/>
              </a:ext>
            </a:extLst>
          </p:cNvPr>
          <p:cNvSpPr>
            <a:spLocks noGrp="1"/>
          </p:cNvSpPr>
          <p:nvPr>
            <p:ph type="title"/>
          </p:nvPr>
        </p:nvSpPr>
        <p:spPr>
          <a:noFill/>
        </p:spPr>
        <p:txBody>
          <a:bodyPr rtlCol="0"/>
          <a:lstStyle>
            <a:defPPr>
              <a:defRPr lang="fr-FR"/>
            </a:defPPr>
          </a:lstStyle>
          <a:p>
            <a:pPr rtl="0"/>
            <a:r>
              <a:rPr lang="fr-FR" dirty="0"/>
              <a:t>NAVIGATION DANS LES SESSIONS QUESTIONS ET RÉPONSES</a:t>
            </a:r>
          </a:p>
        </p:txBody>
      </p:sp>
      <p:sp>
        <p:nvSpPr>
          <p:cNvPr id="4" name="Espace réservé du contenu 3">
            <a:extLst>
              <a:ext uri="{FF2B5EF4-FFF2-40B4-BE49-F238E27FC236}">
                <a16:creationId xmlns:a16="http://schemas.microsoft.com/office/drawing/2014/main" id="{83302BFD-960F-CBB3-E984-CDC12813A10C}"/>
              </a:ext>
            </a:extLst>
          </p:cNvPr>
          <p:cNvSpPr>
            <a:spLocks noGrp="1"/>
          </p:cNvSpPr>
          <p:nvPr>
            <p:ph sz="half" idx="15"/>
          </p:nvPr>
        </p:nvSpPr>
        <p:spPr>
          <a:noFill/>
        </p:spPr>
        <p:txBody>
          <a:bodyPr rtlCol="0">
            <a:normAutofit/>
          </a:bodyPr>
          <a:lstStyle>
            <a:defPPr>
              <a:defRPr lang="fr-FR"/>
            </a:defPPr>
          </a:lstStyle>
          <a:p>
            <a:pPr rtl="0"/>
            <a:r>
              <a:rPr lang="fr-FR" dirty="0"/>
              <a:t>Connaître vos documents à l’avance</a:t>
            </a:r>
          </a:p>
          <a:p>
            <a:pPr rtl="0"/>
            <a:r>
              <a:rPr lang="fr-FR" dirty="0"/>
              <a:t>Anticiper les questions courantes</a:t>
            </a:r>
          </a:p>
          <a:p>
            <a:pPr rtl="0"/>
            <a:r>
              <a:rPr lang="fr-FR" dirty="0"/>
              <a:t>Répéter vos réponses</a:t>
            </a:r>
          </a:p>
          <a:p>
            <a:pPr rtl="0"/>
            <a:endParaRPr lang="fr-FR" dirty="0"/>
          </a:p>
        </p:txBody>
      </p:sp>
      <p:sp>
        <p:nvSpPr>
          <p:cNvPr id="3" name="Espace réservé du contenu 2">
            <a:extLst>
              <a:ext uri="{FF2B5EF4-FFF2-40B4-BE49-F238E27FC236}">
                <a16:creationId xmlns:a16="http://schemas.microsoft.com/office/drawing/2014/main" id="{FACE640F-7F5A-BDB7-205D-765FA80B6796}"/>
              </a:ext>
            </a:extLst>
          </p:cNvPr>
          <p:cNvSpPr>
            <a:spLocks noGrp="1"/>
          </p:cNvSpPr>
          <p:nvPr>
            <p:ph sz="half" idx="14"/>
          </p:nvPr>
        </p:nvSpPr>
        <p:spPr>
          <a:noFill/>
        </p:spPr>
        <p:txBody>
          <a:bodyPr rtlCol="0">
            <a:normAutofit/>
          </a:bodyPr>
          <a:lstStyle>
            <a:defPPr>
              <a:defRPr lang="fr-FR"/>
            </a:defPPr>
          </a:lstStyle>
          <a:p>
            <a:pPr rtl="0"/>
            <a:r>
              <a:rPr lang="fr-FR" dirty="0"/>
              <a:t>Il est essentiel de garder son sang-froid pendant la séance de questions-réponses pour donner une image de confiance et d'autorité. Considérez les conseils suivants pour rester calme :</a:t>
            </a:r>
          </a:p>
          <a:p>
            <a:pPr lvl="1" rtl="0"/>
            <a:r>
              <a:rPr lang="fr-FR" dirty="0"/>
              <a:t>Restez calme</a:t>
            </a:r>
          </a:p>
          <a:p>
            <a:pPr lvl="1" rtl="0"/>
            <a:r>
              <a:rPr lang="fr-FR" dirty="0"/>
              <a:t>Écouter activement</a:t>
            </a:r>
          </a:p>
          <a:p>
            <a:pPr lvl="1" rtl="0"/>
            <a:r>
              <a:rPr lang="fr-FR" dirty="0"/>
              <a:t>Faites une pause et réfléchissez</a:t>
            </a:r>
          </a:p>
          <a:p>
            <a:pPr lvl="1" rtl="0"/>
            <a:r>
              <a:rPr lang="fr-FR" dirty="0"/>
              <a:t>Maintenir le contact visuel</a:t>
            </a:r>
          </a:p>
          <a:p>
            <a:pPr rtl="0"/>
            <a:endParaRPr lang="fr-FR" dirty="0"/>
          </a:p>
        </p:txBody>
      </p:sp>
    </p:spTree>
    <p:extLst>
      <p:ext uri="{BB962C8B-B14F-4D97-AF65-F5344CB8AC3E}">
        <p14:creationId xmlns:p14="http://schemas.microsoft.com/office/powerpoint/2010/main" val="729609147"/>
      </p:ext>
    </p:extLst>
  </p:cSld>
  <p:clrMapOvr>
    <a:masterClrMapping/>
  </p:clrMapOvr>
</p:sld>
</file>

<file path=ppt/theme/theme1.xml><?xml version="1.0" encoding="utf-8"?>
<a:theme xmlns:a="http://schemas.openxmlformats.org/drawingml/2006/main" name="AngleLinesVTI">
  <a:themeElements>
    <a:clrScheme name="Custom 43">
      <a:dk1>
        <a:srgbClr val="000000"/>
      </a:dk1>
      <a:lt1>
        <a:srgbClr val="FFFFFF"/>
      </a:lt1>
      <a:dk2>
        <a:srgbClr val="EFEBEB"/>
      </a:dk2>
      <a:lt2>
        <a:srgbClr val="E8E8E8"/>
      </a:lt2>
      <a:accent1>
        <a:srgbClr val="001D2E"/>
      </a:accent1>
      <a:accent2>
        <a:srgbClr val="145766"/>
      </a:accent2>
      <a:accent3>
        <a:srgbClr val="B99B9F"/>
      </a:accent3>
      <a:accent4>
        <a:srgbClr val="A47930"/>
      </a:accent4>
      <a:accent5>
        <a:srgbClr val="0C577C"/>
      </a:accent5>
      <a:accent6>
        <a:srgbClr val="CC836D"/>
      </a:accent6>
      <a:hlink>
        <a:srgbClr val="467886"/>
      </a:hlink>
      <a:folHlink>
        <a:srgbClr val="96607D"/>
      </a:folHlink>
    </a:clrScheme>
    <a:fontScheme name="Custom 98">
      <a:majorFont>
        <a:latin typeface="Walbaum Display Light"/>
        <a:ea typeface=""/>
        <a:cs typeface=""/>
      </a:majorFont>
      <a:minorFont>
        <a:latin typeface="Univer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ngle lines design_Win32_SL_V15" id="{7EDC6EF7-8AD3-4A22-B09A-9C2D96F216F8}" vid="{B0E828C9-6219-42BF-B63C-156B68E5CCE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6283731-47E9-4F14-86D1-57C1EA2672A1}">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24D4B218-C04B-41F5-949D-06E9DAE96B0A}">
  <ds:schemaRefs>
    <ds:schemaRef ds:uri="http://schemas.microsoft.com/sharepoint/v3/contenttype/forms"/>
  </ds:schemaRefs>
</ds:datastoreItem>
</file>

<file path=customXml/itemProps3.xml><?xml version="1.0" encoding="utf-8"?>
<ds:datastoreItem xmlns:ds="http://schemas.openxmlformats.org/officeDocument/2006/customXml" ds:itemID="{81846AD4-435D-4592-8088-FE2831A30D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0</TotalTime>
  <Words>501</Words>
  <Application>Microsoft Office PowerPoint</Application>
  <PresentationFormat>Grand écran</PresentationFormat>
  <Paragraphs>123</Paragraphs>
  <Slides>14</Slides>
  <Notes>13</Notes>
  <HiddenSlides>0</HiddenSlides>
  <MMClips>0</MMClips>
  <ScaleCrop>false</ScaleCrop>
  <HeadingPairs>
    <vt:vector size="4" baseType="variant">
      <vt:variant>
        <vt:lpstr>Thème</vt:lpstr>
      </vt:variant>
      <vt:variant>
        <vt:i4>1</vt:i4>
      </vt:variant>
      <vt:variant>
        <vt:lpstr>Titres des diapositives</vt:lpstr>
      </vt:variant>
      <vt:variant>
        <vt:i4>14</vt:i4>
      </vt:variant>
    </vt:vector>
  </HeadingPairs>
  <TitlesOfParts>
    <vt:vector size="15" baseType="lpstr">
      <vt:lpstr>AngleLinesVTI</vt:lpstr>
      <vt:lpstr>Mise en place d'une solutions Pour l'interconnexions de deux sites physiques différents à double  authentifications</vt:lpstr>
      <vt:lpstr>PROGRAMME</vt:lpstr>
      <vt:lpstr>LA PUISSANCE DE LA COMMUNICATION</vt:lpstr>
      <vt:lpstr>SURMONTER LA NERVOSITÉ</vt:lpstr>
      <vt:lpstr>SUSCITER L’INTÉRÊT DU PUBLIC</vt:lpstr>
      <vt:lpstr>Echanges de Ressources entre Bâtiments</vt:lpstr>
      <vt:lpstr>La symphonie énergétiques de l'innovations</vt:lpstr>
      <vt:lpstr>TECHNIQUES DE DISCOURS EFFICACES</vt:lpstr>
      <vt:lpstr>NAVIGATION DANS LES SESSIONS QUESTIONS ET RÉPONSES</vt:lpstr>
      <vt:lpstr>IMPACT DE L’ÉLOCUTION</vt:lpstr>
      <vt:lpstr>DISCOURS DYNAMIQUE</vt:lpstr>
      <vt:lpstr>DERNIERS CONSEILS ET POINTS IMPORTANTS A RETENIR</vt:lpstr>
      <vt:lpstr>MESURES D’ENGAGEMENT DU DISCOURS</vt:lpstr>
      <vt:lpstr>MERCI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355</cp:revision>
  <dcterms:created xsi:type="dcterms:W3CDTF">2025-07-13T12:16:34Z</dcterms:created>
  <dcterms:modified xsi:type="dcterms:W3CDTF">2025-07-13T17:07:42Z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